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8" r:id="rId4"/>
    <p:sldId id="272" r:id="rId5"/>
    <p:sldId id="273" r:id="rId6"/>
    <p:sldId id="279" r:id="rId7"/>
    <p:sldId id="276" r:id="rId8"/>
    <p:sldId id="270" r:id="rId9"/>
    <p:sldId id="277" r:id="rId10"/>
    <p:sldId id="278" r:id="rId11"/>
    <p:sldId id="280" r:id="rId12"/>
    <p:sldId id="282" r:id="rId13"/>
    <p:sldId id="285" r:id="rId14"/>
    <p:sldId id="286" r:id="rId15"/>
    <p:sldId id="271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48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90775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sl-SI" sz="6000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ŠTEVILA  DO  1000</a:t>
            </a:r>
            <a:br>
              <a:rPr lang="sl-SI" sz="6000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</a:br>
            <a:r>
              <a:rPr lang="sl-SI" sz="6000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PONAZARJANJE ŠTEVIL</a:t>
            </a:r>
            <a:br>
              <a:rPr lang="sl-SI" sz="6000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</a:br>
            <a:r>
              <a:rPr lang="sl-SI" sz="6000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3. del</a:t>
            </a:r>
            <a:endParaRPr lang="sl-SI" sz="6000" b="1" dirty="0">
              <a:solidFill>
                <a:schemeClr val="accent2">
                  <a:lumMod val="50000"/>
                </a:schemeClr>
              </a:solidFill>
              <a:latin typeface="KG First Time In Forever" pitchFamily="2" charset="-18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05767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sl-SI" sz="1000" b="1" dirty="0" smtClean="0">
              <a:latin typeface="KG First Time In Forever" pitchFamily="2" charset="-18"/>
            </a:endParaRPr>
          </a:p>
          <a:p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3. RAZRED</a:t>
            </a:r>
            <a:endParaRPr lang="sl-SI" b="1" dirty="0">
              <a:solidFill>
                <a:schemeClr val="accent2">
                  <a:lumMod val="50000"/>
                </a:schemeClr>
              </a:solidFill>
              <a:latin typeface="KG First Time In Forever" pitchFamily="2" charset="-18"/>
            </a:endParaRP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"/>
    </mc:Choice>
    <mc:Fallback xmlns="">
      <p:transition spd="slow" advTm="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29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KG First Time In Forever" pitchFamily="2" charset="-18"/>
                <a:ea typeface="+mj-ea"/>
                <a:cs typeface="+mj-cs"/>
              </a:rPr>
              <a:t>Katero število je to?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KG First Time In Forever" pitchFamily="2" charset="-18"/>
              <a:ea typeface="+mj-ea"/>
              <a:cs typeface="+mj-cs"/>
            </a:endParaRPr>
          </a:p>
        </p:txBody>
      </p:sp>
      <p:grpSp>
        <p:nvGrpSpPr>
          <p:cNvPr id="9" name="Skupina 24"/>
          <p:cNvGrpSpPr/>
          <p:nvPr/>
        </p:nvGrpSpPr>
        <p:grpSpPr>
          <a:xfrm>
            <a:off x="683568" y="1340768"/>
            <a:ext cx="2376264" cy="4392488"/>
            <a:chOff x="3419872" y="44624"/>
            <a:chExt cx="2376264" cy="4752528"/>
          </a:xfrm>
        </p:grpSpPr>
        <p:sp>
          <p:nvSpPr>
            <p:cNvPr id="3" name="Kocka 2"/>
            <p:cNvSpPr/>
            <p:nvPr/>
          </p:nvSpPr>
          <p:spPr>
            <a:xfrm>
              <a:off x="341987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Kocka 3"/>
            <p:cNvSpPr/>
            <p:nvPr/>
          </p:nvSpPr>
          <p:spPr>
            <a:xfrm>
              <a:off x="413995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Kocka 4"/>
            <p:cNvSpPr/>
            <p:nvPr/>
          </p:nvSpPr>
          <p:spPr>
            <a:xfrm>
              <a:off x="486003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Kocka 5"/>
            <p:cNvSpPr/>
            <p:nvPr/>
          </p:nvSpPr>
          <p:spPr>
            <a:xfrm>
              <a:off x="3419872" y="3429000"/>
              <a:ext cx="936104" cy="792088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S</a:t>
              </a:r>
              <a:endParaRPr lang="sl-SI" sz="4000" dirty="0"/>
            </a:p>
          </p:txBody>
        </p:sp>
        <p:sp>
          <p:nvSpPr>
            <p:cNvPr id="7" name="Kocka 6"/>
            <p:cNvSpPr/>
            <p:nvPr/>
          </p:nvSpPr>
          <p:spPr>
            <a:xfrm>
              <a:off x="4139952" y="3429000"/>
              <a:ext cx="936104" cy="792088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D</a:t>
              </a:r>
              <a:endParaRPr lang="sl-SI" sz="4000" dirty="0"/>
            </a:p>
          </p:txBody>
        </p:sp>
        <p:sp>
          <p:nvSpPr>
            <p:cNvPr id="8" name="Kocka 7"/>
            <p:cNvSpPr/>
            <p:nvPr/>
          </p:nvSpPr>
          <p:spPr>
            <a:xfrm>
              <a:off x="4860032" y="3429000"/>
              <a:ext cx="936104" cy="792088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E</a:t>
              </a:r>
              <a:endParaRPr lang="sl-SI" sz="4000" dirty="0"/>
            </a:p>
          </p:txBody>
        </p:sp>
        <p:cxnSp>
          <p:nvCxnSpPr>
            <p:cNvPr id="10" name="Raven konektor 9"/>
            <p:cNvCxnSpPr/>
            <p:nvPr/>
          </p:nvCxnSpPr>
          <p:spPr>
            <a:xfrm>
              <a:off x="3851920" y="44624"/>
              <a:ext cx="0" cy="3528392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ven konektor 10"/>
            <p:cNvCxnSpPr/>
            <p:nvPr/>
          </p:nvCxnSpPr>
          <p:spPr>
            <a:xfrm>
              <a:off x="4572000" y="116632"/>
              <a:ext cx="0" cy="3456384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ven konektor 11"/>
            <p:cNvCxnSpPr/>
            <p:nvPr/>
          </p:nvCxnSpPr>
          <p:spPr>
            <a:xfrm>
              <a:off x="5364088" y="116632"/>
              <a:ext cx="0" cy="3456384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ipsa 16"/>
            <p:cNvSpPr/>
            <p:nvPr/>
          </p:nvSpPr>
          <p:spPr>
            <a:xfrm>
              <a:off x="3635896" y="2996952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1" name="Elipsa 20"/>
            <p:cNvSpPr/>
            <p:nvPr/>
          </p:nvSpPr>
          <p:spPr>
            <a:xfrm>
              <a:off x="5148064" y="1772816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2" name="Elipsa 21"/>
            <p:cNvSpPr/>
            <p:nvPr/>
          </p:nvSpPr>
          <p:spPr>
            <a:xfrm>
              <a:off x="5148064" y="3068960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3" name="Elipsa 22"/>
            <p:cNvSpPr/>
            <p:nvPr/>
          </p:nvSpPr>
          <p:spPr>
            <a:xfrm>
              <a:off x="5148064" y="2636912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4" name="Elipsa 23"/>
            <p:cNvSpPr/>
            <p:nvPr/>
          </p:nvSpPr>
          <p:spPr>
            <a:xfrm>
              <a:off x="5148064" y="2204864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29" name="PoljeZBesedilom 28"/>
          <p:cNvSpPr txBox="1"/>
          <p:nvPr/>
        </p:nvSpPr>
        <p:spPr>
          <a:xfrm>
            <a:off x="4067944" y="2708920"/>
            <a:ext cx="4536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1 </a:t>
            </a:r>
            <a:r>
              <a:rPr lang="sl-SI" sz="4000" dirty="0" smtClean="0">
                <a:solidFill>
                  <a:srgbClr val="00B050"/>
                </a:solidFill>
              </a:rPr>
              <a:t>S</a:t>
            </a:r>
            <a:r>
              <a:rPr lang="sl-SI" sz="4000" dirty="0" smtClean="0"/>
              <a:t>  0 </a:t>
            </a:r>
            <a:r>
              <a:rPr lang="sl-SI" sz="4000" dirty="0" smtClean="0">
                <a:solidFill>
                  <a:srgbClr val="C00000"/>
                </a:solidFill>
              </a:rPr>
              <a:t>D</a:t>
            </a:r>
            <a:r>
              <a:rPr lang="sl-SI" sz="4000" dirty="0" smtClean="0"/>
              <a:t>  4 </a:t>
            </a:r>
            <a:r>
              <a:rPr lang="sl-SI" sz="4000" dirty="0" smtClean="0">
                <a:solidFill>
                  <a:srgbClr val="000099"/>
                </a:solidFill>
              </a:rPr>
              <a:t>E</a:t>
            </a:r>
            <a:r>
              <a:rPr lang="sl-SI" sz="4000" dirty="0" smtClean="0"/>
              <a:t>  =  </a:t>
            </a:r>
            <a:endParaRPr lang="sl-SI" sz="4000" dirty="0"/>
          </a:p>
        </p:txBody>
      </p:sp>
      <p:sp>
        <p:nvSpPr>
          <p:cNvPr id="30" name="PoljeZBesedilom 29"/>
          <p:cNvSpPr txBox="1"/>
          <p:nvPr/>
        </p:nvSpPr>
        <p:spPr>
          <a:xfrm>
            <a:off x="7092280" y="270892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spc="150" dirty="0" smtClean="0"/>
              <a:t>104</a:t>
            </a:r>
            <a:endParaRPr lang="sl-SI" sz="4000" b="1" spc="150" dirty="0"/>
          </a:p>
        </p:txBody>
      </p:sp>
      <p:sp>
        <p:nvSpPr>
          <p:cNvPr id="31" name="PoljeZBesedilom 30"/>
          <p:cNvSpPr txBox="1"/>
          <p:nvPr/>
        </p:nvSpPr>
        <p:spPr>
          <a:xfrm>
            <a:off x="3563888" y="3789040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 smtClean="0"/>
              <a:t>Kako to zapišemo z besedo?</a:t>
            </a:r>
          </a:p>
          <a:p>
            <a:endParaRPr lang="sl-SI" dirty="0"/>
          </a:p>
        </p:txBody>
      </p:sp>
      <p:sp>
        <p:nvSpPr>
          <p:cNvPr id="32" name="PoljeZBesedilom 31"/>
          <p:cNvSpPr txBox="1"/>
          <p:nvPr/>
        </p:nvSpPr>
        <p:spPr>
          <a:xfrm>
            <a:off x="3779912" y="4941168"/>
            <a:ext cx="4968552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4500" dirty="0" smtClean="0">
                <a:solidFill>
                  <a:srgbClr val="000099"/>
                </a:solidFill>
              </a:rPr>
              <a:t>sto  štiri</a:t>
            </a:r>
          </a:p>
          <a:p>
            <a:endParaRPr lang="sl-SI" dirty="0"/>
          </a:p>
        </p:txBody>
      </p:sp>
      <p:pic>
        <p:nvPicPr>
          <p:cNvPr id="18" name="Zvok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4"/>
    </mc:Choice>
    <mc:Fallback xmlns="">
      <p:transition spd="slow" advTm="35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9" grpId="0" animBg="1"/>
      <p:bldP spid="30" grpId="0"/>
      <p:bldP spid="31" grpId="0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29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KG First Time In Forever" pitchFamily="2" charset="-18"/>
                <a:ea typeface="+mj-ea"/>
                <a:cs typeface="+mj-cs"/>
              </a:rPr>
              <a:t>Katero število je to?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KG First Time In Forever" pitchFamily="2" charset="-18"/>
              <a:ea typeface="+mj-ea"/>
              <a:cs typeface="+mj-cs"/>
            </a:endParaRPr>
          </a:p>
        </p:txBody>
      </p:sp>
      <p:grpSp>
        <p:nvGrpSpPr>
          <p:cNvPr id="9" name="Skupina 24"/>
          <p:cNvGrpSpPr/>
          <p:nvPr/>
        </p:nvGrpSpPr>
        <p:grpSpPr>
          <a:xfrm>
            <a:off x="683568" y="1268760"/>
            <a:ext cx="2376264" cy="4392488"/>
            <a:chOff x="3419872" y="44624"/>
            <a:chExt cx="2376264" cy="4752528"/>
          </a:xfrm>
        </p:grpSpPr>
        <p:sp>
          <p:nvSpPr>
            <p:cNvPr id="3" name="Kocka 2"/>
            <p:cNvSpPr/>
            <p:nvPr/>
          </p:nvSpPr>
          <p:spPr>
            <a:xfrm>
              <a:off x="341987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Kocka 3"/>
            <p:cNvSpPr/>
            <p:nvPr/>
          </p:nvSpPr>
          <p:spPr>
            <a:xfrm>
              <a:off x="413995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Kocka 4"/>
            <p:cNvSpPr/>
            <p:nvPr/>
          </p:nvSpPr>
          <p:spPr>
            <a:xfrm>
              <a:off x="486003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Kocka 5"/>
            <p:cNvSpPr/>
            <p:nvPr/>
          </p:nvSpPr>
          <p:spPr>
            <a:xfrm>
              <a:off x="3419872" y="3429000"/>
              <a:ext cx="936104" cy="792088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S</a:t>
              </a:r>
              <a:endParaRPr lang="sl-SI" sz="4000" dirty="0"/>
            </a:p>
          </p:txBody>
        </p:sp>
        <p:sp>
          <p:nvSpPr>
            <p:cNvPr id="7" name="Kocka 6"/>
            <p:cNvSpPr/>
            <p:nvPr/>
          </p:nvSpPr>
          <p:spPr>
            <a:xfrm>
              <a:off x="4139952" y="3429000"/>
              <a:ext cx="936104" cy="792088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D</a:t>
              </a:r>
              <a:endParaRPr lang="sl-SI" sz="4000" dirty="0"/>
            </a:p>
          </p:txBody>
        </p:sp>
        <p:sp>
          <p:nvSpPr>
            <p:cNvPr id="8" name="Kocka 7"/>
            <p:cNvSpPr/>
            <p:nvPr/>
          </p:nvSpPr>
          <p:spPr>
            <a:xfrm>
              <a:off x="4860032" y="3429000"/>
              <a:ext cx="936104" cy="792088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E</a:t>
              </a:r>
              <a:endParaRPr lang="sl-SI" sz="4000" dirty="0"/>
            </a:p>
          </p:txBody>
        </p:sp>
        <p:cxnSp>
          <p:nvCxnSpPr>
            <p:cNvPr id="10" name="Raven konektor 9"/>
            <p:cNvCxnSpPr/>
            <p:nvPr/>
          </p:nvCxnSpPr>
          <p:spPr>
            <a:xfrm>
              <a:off x="3851920" y="44624"/>
              <a:ext cx="0" cy="3528392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ven konektor 10"/>
            <p:cNvCxnSpPr/>
            <p:nvPr/>
          </p:nvCxnSpPr>
          <p:spPr>
            <a:xfrm>
              <a:off x="4572000" y="116632"/>
              <a:ext cx="0" cy="3456384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ven konektor 11"/>
            <p:cNvCxnSpPr/>
            <p:nvPr/>
          </p:nvCxnSpPr>
          <p:spPr>
            <a:xfrm>
              <a:off x="5364088" y="116632"/>
              <a:ext cx="0" cy="3456384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/>
            <p:cNvSpPr/>
            <p:nvPr/>
          </p:nvSpPr>
          <p:spPr>
            <a:xfrm>
              <a:off x="3635896" y="2564904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Elipsa 16"/>
            <p:cNvSpPr/>
            <p:nvPr/>
          </p:nvSpPr>
          <p:spPr>
            <a:xfrm>
              <a:off x="3635896" y="2996952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" name="Elipsa 17"/>
            <p:cNvSpPr/>
            <p:nvPr/>
          </p:nvSpPr>
          <p:spPr>
            <a:xfrm>
              <a:off x="3635896" y="2132856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29" name="PoljeZBesedilom 28"/>
          <p:cNvSpPr txBox="1"/>
          <p:nvPr/>
        </p:nvSpPr>
        <p:spPr>
          <a:xfrm>
            <a:off x="4067944" y="2708920"/>
            <a:ext cx="4536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3 </a:t>
            </a:r>
            <a:r>
              <a:rPr lang="sl-SI" sz="4000" dirty="0" smtClean="0">
                <a:solidFill>
                  <a:srgbClr val="00B050"/>
                </a:solidFill>
              </a:rPr>
              <a:t>S</a:t>
            </a:r>
            <a:r>
              <a:rPr lang="sl-SI" sz="4000" dirty="0" smtClean="0"/>
              <a:t>  0 </a:t>
            </a:r>
            <a:r>
              <a:rPr lang="sl-SI" sz="4000" dirty="0" smtClean="0">
                <a:solidFill>
                  <a:srgbClr val="C00000"/>
                </a:solidFill>
              </a:rPr>
              <a:t>D</a:t>
            </a:r>
            <a:r>
              <a:rPr lang="sl-SI" sz="4000" dirty="0" smtClean="0"/>
              <a:t>  0 </a:t>
            </a:r>
            <a:r>
              <a:rPr lang="sl-SI" sz="4000" dirty="0" smtClean="0">
                <a:solidFill>
                  <a:srgbClr val="000099"/>
                </a:solidFill>
              </a:rPr>
              <a:t>E</a:t>
            </a:r>
            <a:r>
              <a:rPr lang="sl-SI" sz="4000" dirty="0" smtClean="0"/>
              <a:t>  =  </a:t>
            </a:r>
            <a:endParaRPr lang="sl-SI" sz="4000" dirty="0"/>
          </a:p>
        </p:txBody>
      </p:sp>
      <p:sp>
        <p:nvSpPr>
          <p:cNvPr id="30" name="PoljeZBesedilom 29"/>
          <p:cNvSpPr txBox="1"/>
          <p:nvPr/>
        </p:nvSpPr>
        <p:spPr>
          <a:xfrm>
            <a:off x="7092280" y="270892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spc="150" dirty="0" smtClean="0"/>
              <a:t>300</a:t>
            </a:r>
            <a:endParaRPr lang="sl-SI" sz="4000" b="1" spc="150" dirty="0"/>
          </a:p>
        </p:txBody>
      </p:sp>
      <p:sp>
        <p:nvSpPr>
          <p:cNvPr id="31" name="PoljeZBesedilom 30"/>
          <p:cNvSpPr txBox="1"/>
          <p:nvPr/>
        </p:nvSpPr>
        <p:spPr>
          <a:xfrm>
            <a:off x="3563888" y="3789040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 smtClean="0"/>
              <a:t>Kako to zapišemo z besedo?</a:t>
            </a:r>
          </a:p>
          <a:p>
            <a:endParaRPr lang="sl-SI" dirty="0"/>
          </a:p>
        </p:txBody>
      </p:sp>
      <p:sp>
        <p:nvSpPr>
          <p:cNvPr id="32" name="PoljeZBesedilom 31"/>
          <p:cNvSpPr txBox="1"/>
          <p:nvPr/>
        </p:nvSpPr>
        <p:spPr>
          <a:xfrm>
            <a:off x="5436096" y="4941168"/>
            <a:ext cx="3312368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4500" dirty="0" smtClean="0">
                <a:solidFill>
                  <a:srgbClr val="000099"/>
                </a:solidFill>
              </a:rPr>
              <a:t>tristo  </a:t>
            </a:r>
          </a:p>
          <a:p>
            <a:endParaRPr lang="sl-SI" dirty="0"/>
          </a:p>
        </p:txBody>
      </p:sp>
      <p:pic>
        <p:nvPicPr>
          <p:cNvPr id="15" name="Zvo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7"/>
    </mc:Choice>
    <mc:Fallback xmlns="">
      <p:transition spd="slow" advTm="3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 animBg="1"/>
      <p:bldP spid="30" grpId="0"/>
      <p:bldP spid="31" grpId="0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Predstavimo število?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3491880" y="1700808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139952" y="170080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4860032" y="1700808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3995936" y="2060848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1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4716016" y="2060848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2</a:t>
            </a:r>
            <a:endParaRPr lang="sl-SI" sz="10000" b="1" dirty="0"/>
          </a:p>
        </p:txBody>
      </p:sp>
      <p:grpSp>
        <p:nvGrpSpPr>
          <p:cNvPr id="5" name="Skupina 160"/>
          <p:cNvGrpSpPr/>
          <p:nvPr/>
        </p:nvGrpSpPr>
        <p:grpSpPr>
          <a:xfrm>
            <a:off x="683568" y="393305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6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17" name="Kocka 31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8" name="Kocka 31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9" name="Kocka 31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0" name="Kocka 31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1" name="Kocka 32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2" name="Kocka 32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3" name="Kocka 32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4" name="Kocka 32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5" name="Kocka 32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6" name="Kocka 32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7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07" name="Kocka 30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8" name="Kocka 30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9" name="Kocka 30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0" name="Kocka 30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1" name="Kocka 31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2" name="Kocka 31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3" name="Kocka 31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4" name="Kocka 31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5" name="Kocka 31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6" name="Kocka 31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8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97" name="Kocka 29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8" name="Kocka 29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9" name="Kocka 29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0" name="Kocka 29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1" name="Kocka 30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2" name="Kocka 30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3" name="Kocka 30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4" name="Kocka 30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5" name="Kocka 30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6" name="Kocka 30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9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87" name="Kocka 28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8" name="Kocka 28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9" name="Kocka 28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0" name="Kocka 28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1" name="Kocka 29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2" name="Kocka 29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3" name="Kocka 29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4" name="Kocka 29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5" name="Kocka 29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6" name="Kocka 29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0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77" name="Kocka 27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8" name="Kocka 27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9" name="Kocka 27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0" name="Kocka 27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1" name="Kocka 28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2" name="Kocka 28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3" name="Kocka 28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4" name="Kocka 28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5" name="Kocka 28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6" name="Kocka 28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1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67" name="Kocka 26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8" name="Kocka 26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9" name="Kocka 26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0" name="Kocka 26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1" name="Kocka 27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2" name="Kocka 27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3" name="Kocka 27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4" name="Kocka 27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5" name="Kocka 27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6" name="Kocka 27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2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57" name="Kocka 25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8" name="Kocka 25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9" name="Kocka 25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0" name="Kocka 25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1" name="Kocka 26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2" name="Kocka 26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3" name="Kocka 26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4" name="Kocka 26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5" name="Kocka 26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6" name="Kocka 26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3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47" name="Kocka 24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8" name="Kocka 24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9" name="Kocka 24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0" name="Kocka 24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1" name="Kocka 25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2" name="Kocka 25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3" name="Kocka 25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4" name="Kocka 25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5" name="Kocka 25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6" name="Kocka 25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4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37" name="Kocka 23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8" name="Kocka 23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9" name="Kocka 23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0" name="Kocka 23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1" name="Kocka 24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2" name="Kocka 24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3" name="Kocka 24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4" name="Kocka 24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5" name="Kocka 24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6" name="Kocka 24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5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27" name="Kocka 22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8" name="Kocka 22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9" name="Kocka 22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0" name="Kocka 22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1" name="Kocka 23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2" name="Kocka 23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3" name="Kocka 23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4" name="Kocka 23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5" name="Kocka 23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6" name="Kocka 23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16" name="Skupina 160"/>
          <p:cNvGrpSpPr/>
          <p:nvPr/>
        </p:nvGrpSpPr>
        <p:grpSpPr>
          <a:xfrm>
            <a:off x="2123728" y="393305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17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28" name="Kocka 42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9" name="Kocka 42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0" name="Kocka 42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1" name="Kocka 43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2" name="Kocka 43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3" name="Kocka 43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4" name="Kocka 43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5" name="Kocka 43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6" name="Kocka 43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7" name="Kocka 43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8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18" name="Kocka 41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9" name="Kocka 41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0" name="Kocka 41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1" name="Kocka 42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2" name="Kocka 42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3" name="Kocka 42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4" name="Kocka 42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5" name="Kocka 42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6" name="Kocka 42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7" name="Kocka 42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9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08" name="Kocka 40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9" name="Kocka 40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0" name="Kocka 40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1" name="Kocka 41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2" name="Kocka 41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3" name="Kocka 41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4" name="Kocka 41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5" name="Kocka 41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6" name="Kocka 41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7" name="Kocka 41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0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98" name="Kocka 39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9" name="Kocka 39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0" name="Kocka 39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1" name="Kocka 40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2" name="Kocka 40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3" name="Kocka 40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4" name="Kocka 40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5" name="Kocka 40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6" name="Kocka 40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7" name="Kocka 40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88" name="Kocka 38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9" name="Kocka 38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0" name="Kocka 38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1" name="Kocka 39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2" name="Kocka 39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3" name="Kocka 39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4" name="Kocka 39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5" name="Kocka 39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6" name="Kocka 39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7" name="Kocka 39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78" name="Kocka 37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9" name="Kocka 37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0" name="Kocka 37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1" name="Kocka 38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2" name="Kocka 38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3" name="Kocka 38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4" name="Kocka 38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5" name="Kocka 38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6" name="Kocka 38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7" name="Kocka 38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3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68" name="Kocka 36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9" name="Kocka 36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0" name="Kocka 36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1" name="Kocka 37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2" name="Kocka 37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3" name="Kocka 37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4" name="Kocka 37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5" name="Kocka 37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6" name="Kocka 37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7" name="Kocka 37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4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58" name="Kocka 35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9" name="Kocka 35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0" name="Kocka 35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1" name="Kocka 36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2" name="Kocka 36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3" name="Kocka 36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4" name="Kocka 36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5" name="Kocka 36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6" name="Kocka 36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7" name="Kocka 36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5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48" name="Kocka 34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9" name="Kocka 34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0" name="Kocka 34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1" name="Kocka 35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2" name="Kocka 35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3" name="Kocka 35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4" name="Kocka 35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5" name="Kocka 35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6" name="Kocka 35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7" name="Kocka 35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6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38" name="Kocka 33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9" name="Kocka 33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0" name="Kocka 33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1" name="Kocka 34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2" name="Kocka 34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3" name="Kocka 34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4" name="Kocka 34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5" name="Kocka 34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6" name="Kocka 34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7" name="Kocka 34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442" name="PoljeZBesedilom 441"/>
          <p:cNvSpPr txBox="1"/>
          <p:nvPr/>
        </p:nvSpPr>
        <p:spPr>
          <a:xfrm>
            <a:off x="3275856" y="2060848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3</a:t>
            </a:r>
            <a:endParaRPr lang="sl-SI" sz="10000" b="1" dirty="0"/>
          </a:p>
        </p:txBody>
      </p:sp>
      <p:grpSp>
        <p:nvGrpSpPr>
          <p:cNvPr id="29" name="Skupina 17"/>
          <p:cNvGrpSpPr/>
          <p:nvPr/>
        </p:nvGrpSpPr>
        <p:grpSpPr>
          <a:xfrm>
            <a:off x="5148064" y="3933056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66" name="Kocka 465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7" name="Kocka 466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8" name="Kocka 467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9" name="Kocka 468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0" name="Kocka 469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1" name="Kocka 470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2" name="Kocka 471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3" name="Kocka 472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4" name="Kocka 473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5" name="Kocka 474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327" name="Skupina 160"/>
          <p:cNvGrpSpPr/>
          <p:nvPr/>
        </p:nvGrpSpPr>
        <p:grpSpPr>
          <a:xfrm>
            <a:off x="3563888" y="393305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328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69" name="Kocka 56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0" name="Kocka 56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1" name="Kocka 57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2" name="Kocka 57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3" name="Kocka 57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4" name="Kocka 57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5" name="Kocka 57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6" name="Kocka 57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7" name="Kocka 57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8" name="Kocka 57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29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59" name="Kocka 55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0" name="Kocka 55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1" name="Kocka 56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2" name="Kocka 56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3" name="Kocka 56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4" name="Kocka 56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5" name="Kocka 56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6" name="Kocka 56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7" name="Kocka 56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8" name="Kocka 56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0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49" name="Kocka 54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0" name="Kocka 54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1" name="Kocka 55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2" name="Kocka 55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3" name="Kocka 55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4" name="Kocka 55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5" name="Kocka 55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6" name="Kocka 55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7" name="Kocka 55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8" name="Kocka 55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1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39" name="Kocka 53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0" name="Kocka 53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1" name="Kocka 54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2" name="Kocka 54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3" name="Kocka 54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4" name="Kocka 54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5" name="Kocka 54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6" name="Kocka 54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7" name="Kocka 54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8" name="Kocka 54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2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29" name="Kocka 52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0" name="Kocka 52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1" name="Kocka 53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2" name="Kocka 53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3" name="Kocka 53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4" name="Kocka 53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5" name="Kocka 53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6" name="Kocka 53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7" name="Kocka 53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8" name="Kocka 53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3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19" name="Kocka 51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0" name="Kocka 51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1" name="Kocka 52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2" name="Kocka 52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3" name="Kocka 52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4" name="Kocka 52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5" name="Kocka 52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6" name="Kocka 52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7" name="Kocka 52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8" name="Kocka 52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4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09" name="Kocka 50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0" name="Kocka 50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1" name="Kocka 51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2" name="Kocka 51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3" name="Kocka 51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4" name="Kocka 51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5" name="Kocka 51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6" name="Kocka 51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7" name="Kocka 51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8" name="Kocka 51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5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99" name="Kocka 49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0" name="Kocka 49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1" name="Kocka 50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2" name="Kocka 50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3" name="Kocka 50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4" name="Kocka 50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5" name="Kocka 50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6" name="Kocka 50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7" name="Kocka 50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8" name="Kocka 50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6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89" name="Kocka 48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0" name="Kocka 48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1" name="Kocka 49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2" name="Kocka 49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3" name="Kocka 49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4" name="Kocka 49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5" name="Kocka 49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6" name="Kocka 49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7" name="Kocka 49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8" name="Kocka 49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7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38" name="Kocka 43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9" name="Kocka 43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40" name="Kocka 43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41" name="Kocka 44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43" name="Kocka 44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4" name="Kocka 45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5" name="Kocka 46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6" name="Kocka 47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7" name="Kocka 48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8" name="Kocka 48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579" name="Kocka 578"/>
          <p:cNvSpPr/>
          <p:nvPr/>
        </p:nvSpPr>
        <p:spPr>
          <a:xfrm>
            <a:off x="5724128" y="501317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80" name="Kocka 579"/>
          <p:cNvSpPr/>
          <p:nvPr/>
        </p:nvSpPr>
        <p:spPr>
          <a:xfrm>
            <a:off x="6084168" y="501317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582" name="Raven konektor 581"/>
          <p:cNvCxnSpPr/>
          <p:nvPr/>
        </p:nvCxnSpPr>
        <p:spPr>
          <a:xfrm>
            <a:off x="4067944" y="1700808"/>
            <a:ext cx="0" cy="17281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Raven konektor 582"/>
          <p:cNvCxnSpPr/>
          <p:nvPr/>
        </p:nvCxnSpPr>
        <p:spPr>
          <a:xfrm>
            <a:off x="4788024" y="1700808"/>
            <a:ext cx="0" cy="17281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Raven konektor 583"/>
          <p:cNvCxnSpPr/>
          <p:nvPr/>
        </p:nvCxnSpPr>
        <p:spPr>
          <a:xfrm>
            <a:off x="3347864" y="2276872"/>
            <a:ext cx="208823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Zvok 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78"/>
    </mc:Choice>
    <mc:Fallback xmlns="">
      <p:transition spd="slow" advTm="66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3" grpId="0"/>
      <p:bldP spid="56" grpId="0"/>
      <p:bldP spid="57" grpId="0"/>
      <p:bldP spid="442" grpId="0"/>
      <p:bldP spid="579" grpId="0" animBg="1"/>
      <p:bldP spid="5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Predstavimo število?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3491880" y="1700808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139952" y="170080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4860032" y="1700808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3995936" y="2060848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2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4716016" y="2060848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3</a:t>
            </a:r>
            <a:endParaRPr lang="sl-SI" sz="10000" b="1" dirty="0"/>
          </a:p>
        </p:txBody>
      </p:sp>
      <p:grpSp>
        <p:nvGrpSpPr>
          <p:cNvPr id="2" name="Skupina 160"/>
          <p:cNvGrpSpPr/>
          <p:nvPr/>
        </p:nvGrpSpPr>
        <p:grpSpPr>
          <a:xfrm>
            <a:off x="827584" y="393305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3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17" name="Kocka 31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8" name="Kocka 31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9" name="Kocka 31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0" name="Kocka 31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1" name="Kocka 32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2" name="Kocka 32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3" name="Kocka 32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4" name="Kocka 32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5" name="Kocka 32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6" name="Kocka 32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07" name="Kocka 30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8" name="Kocka 30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9" name="Kocka 30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0" name="Kocka 30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1" name="Kocka 31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2" name="Kocka 31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3" name="Kocka 31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4" name="Kocka 31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5" name="Kocka 31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6" name="Kocka 31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97" name="Kocka 29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8" name="Kocka 29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9" name="Kocka 29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0" name="Kocka 29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1" name="Kocka 30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2" name="Kocka 30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3" name="Kocka 30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4" name="Kocka 30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5" name="Kocka 30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6" name="Kocka 30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87" name="Kocka 28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8" name="Kocka 28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9" name="Kocka 28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0" name="Kocka 28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1" name="Kocka 29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2" name="Kocka 29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3" name="Kocka 29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4" name="Kocka 29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5" name="Kocka 29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6" name="Kocka 29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7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77" name="Kocka 27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8" name="Kocka 27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9" name="Kocka 27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0" name="Kocka 27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1" name="Kocka 28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2" name="Kocka 28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3" name="Kocka 28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4" name="Kocka 28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5" name="Kocka 28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6" name="Kocka 28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8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67" name="Kocka 26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8" name="Kocka 26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9" name="Kocka 26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0" name="Kocka 26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1" name="Kocka 27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2" name="Kocka 27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3" name="Kocka 27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4" name="Kocka 27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5" name="Kocka 27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6" name="Kocka 27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9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57" name="Kocka 25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8" name="Kocka 25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9" name="Kocka 25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0" name="Kocka 25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1" name="Kocka 26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2" name="Kocka 26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3" name="Kocka 26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4" name="Kocka 26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5" name="Kocka 26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6" name="Kocka 26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0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47" name="Kocka 24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8" name="Kocka 24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9" name="Kocka 24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0" name="Kocka 24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1" name="Kocka 25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2" name="Kocka 25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3" name="Kocka 25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4" name="Kocka 25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5" name="Kocka 25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6" name="Kocka 25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1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37" name="Kocka 23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8" name="Kocka 23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9" name="Kocka 23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0" name="Kocka 23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1" name="Kocka 24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2" name="Kocka 24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3" name="Kocka 24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4" name="Kocka 24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5" name="Kocka 24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6" name="Kocka 24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2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27" name="Kocka 22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8" name="Kocka 22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9" name="Kocka 22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0" name="Kocka 22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1" name="Kocka 23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2" name="Kocka 23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3" name="Kocka 23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4" name="Kocka 23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5" name="Kocka 23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6" name="Kocka 23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13" name="Skupina 160"/>
          <p:cNvGrpSpPr/>
          <p:nvPr/>
        </p:nvGrpSpPr>
        <p:grpSpPr>
          <a:xfrm>
            <a:off x="2195736" y="393305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14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28" name="Kocka 42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9" name="Kocka 42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0" name="Kocka 42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1" name="Kocka 43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2" name="Kocka 43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3" name="Kocka 43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4" name="Kocka 43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5" name="Kocka 43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6" name="Kocka 43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7" name="Kocka 43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5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18" name="Kocka 41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9" name="Kocka 41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0" name="Kocka 41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1" name="Kocka 42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2" name="Kocka 42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3" name="Kocka 42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4" name="Kocka 42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5" name="Kocka 42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6" name="Kocka 42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7" name="Kocka 42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6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08" name="Kocka 40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9" name="Kocka 40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0" name="Kocka 40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1" name="Kocka 41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2" name="Kocka 41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3" name="Kocka 41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4" name="Kocka 41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5" name="Kocka 41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6" name="Kocka 41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7" name="Kocka 41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7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98" name="Kocka 39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9" name="Kocka 39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0" name="Kocka 39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1" name="Kocka 40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2" name="Kocka 40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3" name="Kocka 40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4" name="Kocka 40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5" name="Kocka 40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6" name="Kocka 40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7" name="Kocka 40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8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88" name="Kocka 38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9" name="Kocka 38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0" name="Kocka 38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1" name="Kocka 39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2" name="Kocka 39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3" name="Kocka 39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4" name="Kocka 39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5" name="Kocka 39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6" name="Kocka 39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7" name="Kocka 39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9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78" name="Kocka 37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9" name="Kocka 37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0" name="Kocka 37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1" name="Kocka 38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2" name="Kocka 38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3" name="Kocka 38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4" name="Kocka 38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5" name="Kocka 38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6" name="Kocka 38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7" name="Kocka 38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0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68" name="Kocka 36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9" name="Kocka 36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0" name="Kocka 36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1" name="Kocka 37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2" name="Kocka 37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3" name="Kocka 37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4" name="Kocka 37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5" name="Kocka 37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6" name="Kocka 37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7" name="Kocka 37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58" name="Kocka 35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9" name="Kocka 35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0" name="Kocka 35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1" name="Kocka 36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2" name="Kocka 36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3" name="Kocka 36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4" name="Kocka 36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5" name="Kocka 36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6" name="Kocka 36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7" name="Kocka 36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48" name="Kocka 34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9" name="Kocka 34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0" name="Kocka 34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1" name="Kocka 35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2" name="Kocka 35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3" name="Kocka 35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4" name="Kocka 35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5" name="Kocka 35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6" name="Kocka 35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7" name="Kocka 35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3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38" name="Kocka 33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9" name="Kocka 33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0" name="Kocka 33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1" name="Kocka 34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2" name="Kocka 34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3" name="Kocka 34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4" name="Kocka 34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5" name="Kocka 34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6" name="Kocka 34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7" name="Kocka 34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442" name="PoljeZBesedilom 441"/>
          <p:cNvSpPr txBox="1"/>
          <p:nvPr/>
        </p:nvSpPr>
        <p:spPr>
          <a:xfrm>
            <a:off x="3275856" y="2060848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4</a:t>
            </a:r>
            <a:endParaRPr lang="sl-SI" sz="10000" b="1" dirty="0"/>
          </a:p>
        </p:txBody>
      </p:sp>
      <p:grpSp>
        <p:nvGrpSpPr>
          <p:cNvPr id="24" name="Skupina 17"/>
          <p:cNvGrpSpPr/>
          <p:nvPr/>
        </p:nvGrpSpPr>
        <p:grpSpPr>
          <a:xfrm>
            <a:off x="6372200" y="3933056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66" name="Kocka 465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7" name="Kocka 466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8" name="Kocka 467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9" name="Kocka 468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0" name="Kocka 469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1" name="Kocka 470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2" name="Kocka 471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3" name="Kocka 472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4" name="Kocka 473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5" name="Kocka 474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5" name="Skupina 160"/>
          <p:cNvGrpSpPr/>
          <p:nvPr/>
        </p:nvGrpSpPr>
        <p:grpSpPr>
          <a:xfrm>
            <a:off x="3563888" y="393305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26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69" name="Kocka 56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0" name="Kocka 56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1" name="Kocka 57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2" name="Kocka 57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3" name="Kocka 57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4" name="Kocka 57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5" name="Kocka 57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6" name="Kocka 57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7" name="Kocka 57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8" name="Kocka 57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7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59" name="Kocka 55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0" name="Kocka 55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1" name="Kocka 56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2" name="Kocka 56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3" name="Kocka 56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4" name="Kocka 56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5" name="Kocka 56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6" name="Kocka 56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7" name="Kocka 56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8" name="Kocka 56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8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49" name="Kocka 54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0" name="Kocka 54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1" name="Kocka 55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2" name="Kocka 55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3" name="Kocka 55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4" name="Kocka 55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5" name="Kocka 55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6" name="Kocka 55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7" name="Kocka 55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8" name="Kocka 55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9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39" name="Kocka 53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0" name="Kocka 53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1" name="Kocka 54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2" name="Kocka 54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3" name="Kocka 54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4" name="Kocka 54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5" name="Kocka 54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6" name="Kocka 54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7" name="Kocka 54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8" name="Kocka 54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0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29" name="Kocka 52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0" name="Kocka 52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1" name="Kocka 53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2" name="Kocka 53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3" name="Kocka 53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4" name="Kocka 53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5" name="Kocka 53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6" name="Kocka 53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7" name="Kocka 53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8" name="Kocka 53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1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19" name="Kocka 51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0" name="Kocka 51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1" name="Kocka 52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2" name="Kocka 52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3" name="Kocka 52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4" name="Kocka 52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5" name="Kocka 52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6" name="Kocka 52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7" name="Kocka 52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8" name="Kocka 52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2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09" name="Kocka 50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0" name="Kocka 50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1" name="Kocka 51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2" name="Kocka 51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3" name="Kocka 51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4" name="Kocka 51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5" name="Kocka 51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6" name="Kocka 51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7" name="Kocka 51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8" name="Kocka 51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99" name="Kocka 49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0" name="Kocka 49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1" name="Kocka 50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2" name="Kocka 50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3" name="Kocka 50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4" name="Kocka 50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5" name="Kocka 50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6" name="Kocka 50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7" name="Kocka 50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8" name="Kocka 50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4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89" name="Kocka 48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0" name="Kocka 48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1" name="Kocka 49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2" name="Kocka 49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3" name="Kocka 49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4" name="Kocka 49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5" name="Kocka 49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6" name="Kocka 49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7" name="Kocka 49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8" name="Kocka 49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5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38" name="Kocka 43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9" name="Kocka 43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40" name="Kocka 43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41" name="Kocka 44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43" name="Kocka 44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4" name="Kocka 45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5" name="Kocka 46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6" name="Kocka 47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7" name="Kocka 48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8" name="Kocka 48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579" name="Kocka 578"/>
          <p:cNvSpPr/>
          <p:nvPr/>
        </p:nvSpPr>
        <p:spPr>
          <a:xfrm>
            <a:off x="7020272" y="501317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80" name="Kocka 579"/>
          <p:cNvSpPr/>
          <p:nvPr/>
        </p:nvSpPr>
        <p:spPr>
          <a:xfrm>
            <a:off x="7308304" y="501317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582" name="Raven konektor 581"/>
          <p:cNvCxnSpPr/>
          <p:nvPr/>
        </p:nvCxnSpPr>
        <p:spPr>
          <a:xfrm>
            <a:off x="4067944" y="1700808"/>
            <a:ext cx="0" cy="17281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Raven konektor 582"/>
          <p:cNvCxnSpPr/>
          <p:nvPr/>
        </p:nvCxnSpPr>
        <p:spPr>
          <a:xfrm>
            <a:off x="4788024" y="1700808"/>
            <a:ext cx="0" cy="17281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Raven konektor 583"/>
          <p:cNvCxnSpPr/>
          <p:nvPr/>
        </p:nvCxnSpPr>
        <p:spPr>
          <a:xfrm>
            <a:off x="3347864" y="2276872"/>
            <a:ext cx="208823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Kocka 443"/>
          <p:cNvSpPr/>
          <p:nvPr/>
        </p:nvSpPr>
        <p:spPr>
          <a:xfrm>
            <a:off x="7596336" y="501317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445" name="Skupina 17"/>
          <p:cNvGrpSpPr/>
          <p:nvPr/>
        </p:nvGrpSpPr>
        <p:grpSpPr>
          <a:xfrm>
            <a:off x="6660232" y="3933056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46" name="Kocka 445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7" name="Kocka 446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8" name="Kocka 447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9" name="Kocka 448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0" name="Kocka 449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1" name="Kocka 450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2" name="Kocka 451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3" name="Kocka 452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5" name="Kocka 454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6" name="Kocka 455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457" name="Skupina 160"/>
          <p:cNvGrpSpPr/>
          <p:nvPr/>
        </p:nvGrpSpPr>
        <p:grpSpPr>
          <a:xfrm>
            <a:off x="4932040" y="393305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458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67" name="Kocka 66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8" name="Kocka 66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9" name="Kocka 66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70" name="Kocka 66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71" name="Kocka 67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72" name="Kocka 67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73" name="Kocka 67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74" name="Kocka 67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75" name="Kocka 67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76" name="Kocka 67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59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57" name="Kocka 65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8" name="Kocka 65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9" name="Kocka 65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0" name="Kocka 65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1" name="Kocka 66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2" name="Kocka 66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3" name="Kocka 66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4" name="Kocka 66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5" name="Kocka 66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6" name="Kocka 66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60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47" name="Kocka 64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8" name="Kocka 64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9" name="Kocka 64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0" name="Kocka 64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1" name="Kocka 65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2" name="Kocka 65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3" name="Kocka 65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4" name="Kocka 65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5" name="Kocka 65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6" name="Kocka 65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61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37" name="Kocka 63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8" name="Kocka 63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9" name="Kocka 63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0" name="Kocka 63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1" name="Kocka 64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2" name="Kocka 64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3" name="Kocka 64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4" name="Kocka 64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5" name="Kocka 64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6" name="Kocka 64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62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27" name="Kocka 62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8" name="Kocka 62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9" name="Kocka 62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0" name="Kocka 62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1" name="Kocka 63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2" name="Kocka 63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3" name="Kocka 63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4" name="Kocka 63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5" name="Kocka 63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6" name="Kocka 63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63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17" name="Kocka 61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8" name="Kocka 61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9" name="Kocka 61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0" name="Kocka 61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1" name="Kocka 62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2" name="Kocka 62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3" name="Kocka 62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4" name="Kocka 62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5" name="Kocka 62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6" name="Kocka 62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64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07" name="Kocka 60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8" name="Kocka 60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9" name="Kocka 60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0" name="Kocka 60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1" name="Kocka 61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2" name="Kocka 61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3" name="Kocka 61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4" name="Kocka 61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5" name="Kocka 61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6" name="Kocka 61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77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97" name="Kocka 59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8" name="Kocka 59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9" name="Kocka 59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0" name="Kocka 59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1" name="Kocka 60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2" name="Kocka 60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3" name="Kocka 60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4" name="Kocka 60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5" name="Kocka 60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6" name="Kocka 60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78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87" name="Kocka 58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8" name="Kocka 58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9" name="Kocka 58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0" name="Kocka 58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1" name="Kocka 59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2" name="Kocka 59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3" name="Kocka 59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4" name="Kocka 59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5" name="Kocka 59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6" name="Kocka 59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79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80" name="Kocka 479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1" name="Kocka 480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2" name="Kocka 481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3" name="Kocka 482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4" name="Kocka 483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5" name="Kocka 484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6" name="Kocka 485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1" name="Kocka 58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5" name="Kocka 58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6" name="Kocka 58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pic>
        <p:nvPicPr>
          <p:cNvPr id="43" name="Zvok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6"/>
    </mc:Choice>
    <mc:Fallback xmlns="">
      <p:transition spd="slow" advTm="44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53" grpId="0"/>
      <p:bldP spid="56" grpId="0"/>
      <p:bldP spid="57" grpId="0"/>
      <p:bldP spid="442" grpId="0"/>
      <p:bldP spid="579" grpId="0" animBg="1"/>
      <p:bldP spid="580" grpId="0" animBg="1"/>
      <p:bldP spid="4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Predstavimo število?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3491880" y="1700808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139952" y="170080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4860032" y="1700808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3995936" y="2060848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5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4716016" y="2060848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9</a:t>
            </a:r>
            <a:endParaRPr lang="sl-SI" sz="10000" b="1" dirty="0"/>
          </a:p>
        </p:txBody>
      </p:sp>
      <p:grpSp>
        <p:nvGrpSpPr>
          <p:cNvPr id="2" name="Skupina 160"/>
          <p:cNvGrpSpPr/>
          <p:nvPr/>
        </p:nvGrpSpPr>
        <p:grpSpPr>
          <a:xfrm>
            <a:off x="827584" y="393305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3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17" name="Kocka 31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8" name="Kocka 31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9" name="Kocka 31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0" name="Kocka 31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1" name="Kocka 32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2" name="Kocka 32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3" name="Kocka 32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4" name="Kocka 32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5" name="Kocka 32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6" name="Kocka 32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07" name="Kocka 30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8" name="Kocka 30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9" name="Kocka 30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0" name="Kocka 30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1" name="Kocka 31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2" name="Kocka 31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3" name="Kocka 31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4" name="Kocka 31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5" name="Kocka 31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6" name="Kocka 31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97" name="Kocka 29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8" name="Kocka 29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9" name="Kocka 29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0" name="Kocka 29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1" name="Kocka 30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2" name="Kocka 30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3" name="Kocka 30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4" name="Kocka 30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5" name="Kocka 30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6" name="Kocka 30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87" name="Kocka 28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8" name="Kocka 28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9" name="Kocka 28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0" name="Kocka 28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1" name="Kocka 29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2" name="Kocka 29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3" name="Kocka 29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4" name="Kocka 29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5" name="Kocka 29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6" name="Kocka 29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7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77" name="Kocka 27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8" name="Kocka 27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9" name="Kocka 27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0" name="Kocka 27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1" name="Kocka 28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2" name="Kocka 28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3" name="Kocka 28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4" name="Kocka 28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5" name="Kocka 28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6" name="Kocka 28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8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67" name="Kocka 26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8" name="Kocka 26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9" name="Kocka 26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0" name="Kocka 26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1" name="Kocka 27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2" name="Kocka 27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3" name="Kocka 27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4" name="Kocka 27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5" name="Kocka 27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6" name="Kocka 27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9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57" name="Kocka 25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8" name="Kocka 25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9" name="Kocka 25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0" name="Kocka 25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1" name="Kocka 26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2" name="Kocka 26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3" name="Kocka 26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4" name="Kocka 26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5" name="Kocka 26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6" name="Kocka 26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0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47" name="Kocka 24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8" name="Kocka 24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9" name="Kocka 24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0" name="Kocka 24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1" name="Kocka 25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2" name="Kocka 25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3" name="Kocka 25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4" name="Kocka 25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5" name="Kocka 25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6" name="Kocka 25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1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37" name="Kocka 23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8" name="Kocka 23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9" name="Kocka 23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0" name="Kocka 23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1" name="Kocka 24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2" name="Kocka 24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3" name="Kocka 24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4" name="Kocka 24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5" name="Kocka 24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6" name="Kocka 24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2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27" name="Kocka 22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8" name="Kocka 22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9" name="Kocka 22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0" name="Kocka 22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1" name="Kocka 23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2" name="Kocka 23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3" name="Kocka 23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4" name="Kocka 23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5" name="Kocka 23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6" name="Kocka 23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13" name="Skupina 160"/>
          <p:cNvGrpSpPr/>
          <p:nvPr/>
        </p:nvGrpSpPr>
        <p:grpSpPr>
          <a:xfrm>
            <a:off x="2195736" y="393305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14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28" name="Kocka 42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9" name="Kocka 42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0" name="Kocka 42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1" name="Kocka 43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2" name="Kocka 43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3" name="Kocka 43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4" name="Kocka 43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5" name="Kocka 43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6" name="Kocka 43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7" name="Kocka 43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5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18" name="Kocka 41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9" name="Kocka 41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0" name="Kocka 41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1" name="Kocka 42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2" name="Kocka 42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3" name="Kocka 42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4" name="Kocka 42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5" name="Kocka 42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6" name="Kocka 42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7" name="Kocka 42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6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08" name="Kocka 40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9" name="Kocka 40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0" name="Kocka 40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1" name="Kocka 41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2" name="Kocka 41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3" name="Kocka 41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4" name="Kocka 41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5" name="Kocka 41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6" name="Kocka 41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7" name="Kocka 41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7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98" name="Kocka 39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9" name="Kocka 39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0" name="Kocka 39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1" name="Kocka 40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2" name="Kocka 40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3" name="Kocka 40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4" name="Kocka 40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5" name="Kocka 40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6" name="Kocka 40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7" name="Kocka 40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8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88" name="Kocka 38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9" name="Kocka 38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0" name="Kocka 38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1" name="Kocka 39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2" name="Kocka 39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3" name="Kocka 39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4" name="Kocka 39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5" name="Kocka 39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6" name="Kocka 39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7" name="Kocka 39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9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78" name="Kocka 37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9" name="Kocka 37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0" name="Kocka 37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1" name="Kocka 38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2" name="Kocka 38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3" name="Kocka 38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4" name="Kocka 38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5" name="Kocka 38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6" name="Kocka 38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7" name="Kocka 38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0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68" name="Kocka 36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9" name="Kocka 36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0" name="Kocka 36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1" name="Kocka 37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2" name="Kocka 37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3" name="Kocka 37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4" name="Kocka 37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5" name="Kocka 37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6" name="Kocka 37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7" name="Kocka 37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58" name="Kocka 35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9" name="Kocka 35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0" name="Kocka 35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1" name="Kocka 36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2" name="Kocka 36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3" name="Kocka 36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4" name="Kocka 36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5" name="Kocka 36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6" name="Kocka 36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7" name="Kocka 36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48" name="Kocka 34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9" name="Kocka 34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0" name="Kocka 34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1" name="Kocka 35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2" name="Kocka 35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3" name="Kocka 35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4" name="Kocka 35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5" name="Kocka 35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6" name="Kocka 35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7" name="Kocka 35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3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38" name="Kocka 33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9" name="Kocka 33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0" name="Kocka 33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1" name="Kocka 34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2" name="Kocka 34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3" name="Kocka 34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4" name="Kocka 34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5" name="Kocka 34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6" name="Kocka 34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7" name="Kocka 34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442" name="PoljeZBesedilom 441"/>
          <p:cNvSpPr txBox="1"/>
          <p:nvPr/>
        </p:nvSpPr>
        <p:spPr>
          <a:xfrm>
            <a:off x="3275856" y="2060848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2</a:t>
            </a:r>
            <a:endParaRPr lang="sl-SI" sz="10000" b="1" dirty="0"/>
          </a:p>
        </p:txBody>
      </p:sp>
      <p:grpSp>
        <p:nvGrpSpPr>
          <p:cNvPr id="24" name="Skupina 17"/>
          <p:cNvGrpSpPr/>
          <p:nvPr/>
        </p:nvGrpSpPr>
        <p:grpSpPr>
          <a:xfrm>
            <a:off x="3923928" y="3933056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66" name="Kocka 465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7" name="Kocka 466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8" name="Kocka 467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9" name="Kocka 468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0" name="Kocka 469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1" name="Kocka 470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2" name="Kocka 471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3" name="Kocka 472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4" name="Kocka 473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5" name="Kocka 474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579" name="Kocka 578"/>
          <p:cNvSpPr/>
          <p:nvPr/>
        </p:nvSpPr>
        <p:spPr>
          <a:xfrm>
            <a:off x="5724128" y="465313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80" name="Kocka 579"/>
          <p:cNvSpPr/>
          <p:nvPr/>
        </p:nvSpPr>
        <p:spPr>
          <a:xfrm>
            <a:off x="6012160" y="465313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582" name="Raven konektor 581"/>
          <p:cNvCxnSpPr/>
          <p:nvPr/>
        </p:nvCxnSpPr>
        <p:spPr>
          <a:xfrm>
            <a:off x="4067944" y="1700808"/>
            <a:ext cx="0" cy="17281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Raven konektor 582"/>
          <p:cNvCxnSpPr/>
          <p:nvPr/>
        </p:nvCxnSpPr>
        <p:spPr>
          <a:xfrm>
            <a:off x="4788024" y="1700808"/>
            <a:ext cx="0" cy="17281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Raven konektor 583"/>
          <p:cNvCxnSpPr/>
          <p:nvPr/>
        </p:nvCxnSpPr>
        <p:spPr>
          <a:xfrm>
            <a:off x="3347864" y="2276872"/>
            <a:ext cx="208823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Kocka 443"/>
          <p:cNvSpPr/>
          <p:nvPr/>
        </p:nvSpPr>
        <p:spPr>
          <a:xfrm>
            <a:off x="6300192" y="465313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36" name="Skupina 17"/>
          <p:cNvGrpSpPr/>
          <p:nvPr/>
        </p:nvGrpSpPr>
        <p:grpSpPr>
          <a:xfrm>
            <a:off x="4211960" y="3933056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46" name="Kocka 445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7" name="Kocka 446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8" name="Kocka 447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9" name="Kocka 448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0" name="Kocka 449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1" name="Kocka 450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2" name="Kocka 451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3" name="Kocka 452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5" name="Kocka 454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6" name="Kocka 455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677" name="Skupina 17"/>
          <p:cNvGrpSpPr/>
          <p:nvPr/>
        </p:nvGrpSpPr>
        <p:grpSpPr>
          <a:xfrm>
            <a:off x="4499992" y="3933056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78" name="Kocka 677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79" name="Kocka 678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80" name="Kocka 679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81" name="Kocka 680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82" name="Kocka 681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83" name="Kocka 682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84" name="Kocka 683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85" name="Kocka 684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86" name="Kocka 685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87" name="Kocka 686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688" name="Skupina 17"/>
          <p:cNvGrpSpPr/>
          <p:nvPr/>
        </p:nvGrpSpPr>
        <p:grpSpPr>
          <a:xfrm>
            <a:off x="4788024" y="3933056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89" name="Kocka 688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90" name="Kocka 689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91" name="Kocka 690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92" name="Kocka 691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93" name="Kocka 692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94" name="Kocka 693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95" name="Kocka 694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96" name="Kocka 695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97" name="Kocka 696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98" name="Kocka 697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699" name="Skupina 17"/>
          <p:cNvGrpSpPr/>
          <p:nvPr/>
        </p:nvGrpSpPr>
        <p:grpSpPr>
          <a:xfrm>
            <a:off x="5076056" y="3933056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00" name="Kocka 699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1" name="Kocka 700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2" name="Kocka 701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3" name="Kocka 702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4" name="Kocka 703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5" name="Kocka 704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6" name="Kocka 705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7" name="Kocka 706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8" name="Kocka 707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9" name="Kocka 708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710" name="Kocka 709"/>
          <p:cNvSpPr/>
          <p:nvPr/>
        </p:nvSpPr>
        <p:spPr>
          <a:xfrm>
            <a:off x="5724128" y="501317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11" name="Kocka 710"/>
          <p:cNvSpPr/>
          <p:nvPr/>
        </p:nvSpPr>
        <p:spPr>
          <a:xfrm>
            <a:off x="6012160" y="501317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12" name="Kocka 711"/>
          <p:cNvSpPr/>
          <p:nvPr/>
        </p:nvSpPr>
        <p:spPr>
          <a:xfrm>
            <a:off x="6300192" y="501317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13" name="Kocka 712"/>
          <p:cNvSpPr/>
          <p:nvPr/>
        </p:nvSpPr>
        <p:spPr>
          <a:xfrm>
            <a:off x="6588224" y="465313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14" name="Kocka 713"/>
          <p:cNvSpPr/>
          <p:nvPr/>
        </p:nvSpPr>
        <p:spPr>
          <a:xfrm>
            <a:off x="6876256" y="465313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15" name="Kocka 714"/>
          <p:cNvSpPr/>
          <p:nvPr/>
        </p:nvSpPr>
        <p:spPr>
          <a:xfrm>
            <a:off x="6588224" y="5013176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8" name="Zvok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63"/>
    </mc:Choice>
    <mc:Fallback xmlns="">
      <p:transition spd="slow" advTm="45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3" grpId="0"/>
      <p:bldP spid="56" grpId="0"/>
      <p:bldP spid="57" grpId="0"/>
      <p:bldP spid="442" grpId="0"/>
      <p:bldP spid="579" grpId="0" animBg="1"/>
      <p:bldP spid="580" grpId="0" animBg="1"/>
      <p:bldP spid="444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jeni pravokotnik 6"/>
          <p:cNvSpPr/>
          <p:nvPr/>
        </p:nvSpPr>
        <p:spPr>
          <a:xfrm>
            <a:off x="683568" y="4437112"/>
            <a:ext cx="7920880" cy="19442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Z vajami nadaljujete v delovnem zvezku ali  pa na delovnem  ali učnem listu.</a:t>
            </a:r>
            <a:endParaRPr lang="sl-SI" sz="4000" b="1" dirty="0">
              <a:solidFill>
                <a:schemeClr val="accent2">
                  <a:lumMod val="50000"/>
                </a:schemeClr>
              </a:solidFill>
              <a:latin typeface="KG First Time In Forever" pitchFamily="2" charset="-18"/>
            </a:endParaRPr>
          </a:p>
        </p:txBody>
      </p:sp>
      <p:pic>
        <p:nvPicPr>
          <p:cNvPr id="2052" name="Picture 4" descr="številke Osem Gif Animacij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32656"/>
            <a:ext cx="3300958" cy="3574066"/>
          </a:xfrm>
          <a:prstGeom prst="rect">
            <a:avLst/>
          </a:prstGeom>
          <a:noFill/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8"/>
    </mc:Choice>
    <mc:Fallback xmlns="">
      <p:transition spd="slow" advTm="6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80920" cy="5544616"/>
          </a:xfrm>
        </p:spPr>
        <p:txBody>
          <a:bodyPr>
            <a:normAutofit fontScale="90000"/>
          </a:bodyPr>
          <a:lstStyle/>
          <a:p>
            <a:pPr algn="ctr"/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Števila  bomo  ponazorili  in predstavili:  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 s ploščami</a:t>
            </a:r>
            <a:r>
              <a:rPr lang="sl-SI" dirty="0" smtClean="0">
                <a:solidFill>
                  <a:srgbClr val="000099"/>
                </a:solidFill>
                <a:latin typeface="KG First Time In Forever" pitchFamily="2" charset="-18"/>
              </a:rPr>
              <a:t>,    </a:t>
            </a: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s</a:t>
            </a:r>
            <a:r>
              <a:rPr lang="sl-SI" dirty="0" smtClean="0">
                <a:solidFill>
                  <a:srgbClr val="000099"/>
                </a:solidFill>
                <a:latin typeface="KG First Time In Forever" pitchFamily="2" charset="-18"/>
              </a:rPr>
              <a:t> </a:t>
            </a: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stolpci,   s kockami.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sz="4400" cap="none" dirty="0" smtClean="0">
                <a:solidFill>
                  <a:srgbClr val="00B050"/>
                </a:solidFill>
                <a:latin typeface="+mn-lt"/>
              </a:rPr>
              <a:t>S</a:t>
            </a: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                  </a:t>
            </a:r>
            <a:r>
              <a:rPr lang="sl-SI" sz="4400" cap="none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D</a:t>
            </a:r>
            <a:r>
              <a:rPr lang="sl-SI" sz="4400" cap="none" dirty="0" smtClean="0">
                <a:solidFill>
                  <a:srgbClr val="000099"/>
                </a:solidFill>
                <a:latin typeface="+mn-lt"/>
              </a:rPr>
              <a:t>                   </a:t>
            </a:r>
            <a:r>
              <a:rPr lang="sl-SI" sz="4400" cap="none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</a:t>
            </a:r>
            <a:endParaRPr lang="sl-SI" sz="44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Kocka 3"/>
          <p:cNvSpPr/>
          <p:nvPr/>
        </p:nvSpPr>
        <p:spPr>
          <a:xfrm>
            <a:off x="6804248" y="3284984"/>
            <a:ext cx="288032" cy="288032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3" name="Skupina 4"/>
          <p:cNvGrpSpPr/>
          <p:nvPr/>
        </p:nvGrpSpPr>
        <p:grpSpPr>
          <a:xfrm>
            <a:off x="4572000" y="1484784"/>
            <a:ext cx="360040" cy="2088232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" name="Kocka 5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" name="Kocka 6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Kocka 7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Kocka 8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Kocka 9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Kocka 10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Kocka 11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Kocka 12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4" name="Kocka 13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5" name="Kocka 14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5" name="Skupina 160"/>
          <p:cNvGrpSpPr/>
          <p:nvPr/>
        </p:nvGrpSpPr>
        <p:grpSpPr>
          <a:xfrm>
            <a:off x="1043608" y="1556792"/>
            <a:ext cx="2304256" cy="2088232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16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17" name="Kocka 11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8" name="Kocka 11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9" name="Kocka 11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0" name="Kocka 11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1" name="Kocka 12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2" name="Kocka 12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3" name="Kocka 12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4" name="Kocka 12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5" name="Kocka 12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6" name="Kocka 12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7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07" name="Kocka 10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8" name="Kocka 10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9" name="Kocka 10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0" name="Kocka 10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1" name="Kocka 11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2" name="Kocka 11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3" name="Kocka 11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4" name="Kocka 11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5" name="Kocka 11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6" name="Kocka 11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8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97" name="Kocka 9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8" name="Kocka 9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9" name="Kocka 9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0" name="Kocka 9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1" name="Kocka 10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2" name="Kocka 10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3" name="Kocka 10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4" name="Kocka 10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5" name="Kocka 10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6" name="Kocka 10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9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87" name="Kocka 8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8" name="Kocka 8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9" name="Kocka 8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0" name="Kocka 8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1" name="Kocka 9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2" name="Kocka 9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3" name="Kocka 9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4" name="Kocka 9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5" name="Kocka 9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6" name="Kocka 9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0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77" name="Kocka 7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8" name="Kocka 7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9" name="Kocka 7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0" name="Kocka 7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1" name="Kocka 8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2" name="Kocka 8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3" name="Kocka 8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4" name="Kocka 8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5" name="Kocka 8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6" name="Kocka 8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7" name="Kocka 6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8" name="Kocka 6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9" name="Kocka 6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0" name="Kocka 6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1" name="Kocka 7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2" name="Kocka 7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3" name="Kocka 7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4" name="Kocka 7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5" name="Kocka 7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6" name="Kocka 7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7" name="Kocka 5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" name="Kocka 5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" name="Kocka 5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" name="Kocka 5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" name="Kocka 6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" name="Kocka 6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" name="Kocka 6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" name="Kocka 6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" name="Kocka 6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" name="Kocka 6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3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7" name="Kocka 4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" name="Kocka 4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" name="Kocka 4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" name="Kocka 4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" name="Kocka 5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" name="Kocka 5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" name="Kocka 5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" name="Kocka 5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" name="Kocka 5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" name="Kocka 5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4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7" name="Kocka 3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" name="Kocka 3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" name="Kocka 3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" name="Kocka 3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" name="Kocka 4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" name="Kocka 4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" name="Kocka 4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4" name="Kocka 4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" name="Kocka 4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" name="Kocka 4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5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7" name="Kocka 2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" name="Kocka 2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" name="Kocka 2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" name="Kocka 2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" name="Kocka 3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" name="Kocka 3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" name="Kocka 3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" name="Kocka 3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" name="Kocka 3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" name="Kocka 3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127" name="Puščica dol 126"/>
          <p:cNvSpPr/>
          <p:nvPr/>
        </p:nvSpPr>
        <p:spPr>
          <a:xfrm>
            <a:off x="1619672" y="4869160"/>
            <a:ext cx="720080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8" name="Puščica dol 127"/>
          <p:cNvSpPr/>
          <p:nvPr/>
        </p:nvSpPr>
        <p:spPr>
          <a:xfrm>
            <a:off x="4283968" y="4869160"/>
            <a:ext cx="720080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0" name="Puščica dol 129"/>
          <p:cNvSpPr/>
          <p:nvPr/>
        </p:nvSpPr>
        <p:spPr>
          <a:xfrm>
            <a:off x="6660232" y="4941168"/>
            <a:ext cx="720080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8" name="Zvok 1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7"/>
    </mc:Choice>
    <mc:Fallback xmlns="">
      <p:transition spd="slow" advTm="29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Katero število je to?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131" name="Kocka 130"/>
          <p:cNvSpPr/>
          <p:nvPr/>
        </p:nvSpPr>
        <p:spPr>
          <a:xfrm>
            <a:off x="6300192" y="4077072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2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6948264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5</a:t>
            </a:r>
            <a:endParaRPr lang="sl-SI" sz="10000" b="1" dirty="0"/>
          </a:p>
        </p:txBody>
      </p:sp>
      <p:grpSp>
        <p:nvGrpSpPr>
          <p:cNvPr id="58" name="Skupina 160"/>
          <p:cNvGrpSpPr/>
          <p:nvPr/>
        </p:nvGrpSpPr>
        <p:grpSpPr>
          <a:xfrm>
            <a:off x="611560" y="2204864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59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73" name="Kocka 172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4" name="Kocka 17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5" name="Kocka 17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6" name="Kocka 17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7" name="Kocka 17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8" name="Kocka 17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9" name="Kocka 17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80" name="Kocka 17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81" name="Kocka 18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82" name="Kocka 18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0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63" name="Kocka 162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4" name="Kocka 16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5" name="Kocka 16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6" name="Kocka 16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7" name="Kocka 16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8" name="Kocka 16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9" name="Kocka 16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0" name="Kocka 16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1" name="Kocka 17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2" name="Kocka 17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1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53" name="Kocka 152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4" name="Kocka 15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5" name="Kocka 15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6" name="Kocka 15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7" name="Kocka 15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8" name="Kocka 15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9" name="Kocka 15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0" name="Kocka 15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1" name="Kocka 16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2" name="Kocka 16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2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29" name="Kocka 12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4" name="Kocka 13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5" name="Kocka 14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6" name="Kocka 14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7" name="Kocka 14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8" name="Kocka 14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9" name="Kocka 14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0" name="Kocka 14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1" name="Kocka 15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2" name="Kocka 15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3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19" name="Kocka 11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0" name="Kocka 11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1" name="Kocka 12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2" name="Kocka 12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3" name="Kocka 12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4" name="Kocka 12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5" name="Kocka 12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6" name="Kocka 12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7" name="Kocka 12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8" name="Kocka 12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4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09" name="Kocka 10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0" name="Kocka 10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1" name="Kocka 11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2" name="Kocka 11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3" name="Kocka 11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4" name="Kocka 11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5" name="Kocka 11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6" name="Kocka 11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7" name="Kocka 11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8" name="Kocka 11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5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99" name="Kocka 9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0" name="Kocka 9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1" name="Kocka 10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2" name="Kocka 10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3" name="Kocka 10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4" name="Kocka 10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5" name="Kocka 10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6" name="Kocka 10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7" name="Kocka 10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8" name="Kocka 10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6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89" name="Kocka 8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0" name="Kocka 8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1" name="Kocka 9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2" name="Kocka 9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3" name="Kocka 9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4" name="Kocka 9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5" name="Kocka 9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6" name="Kocka 9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7" name="Kocka 9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8" name="Kocka 9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7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79" name="Kocka 7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0" name="Kocka 7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1" name="Kocka 8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2" name="Kocka 8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3" name="Kocka 8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4" name="Kocka 8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5" name="Kocka 8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6" name="Kocka 8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7" name="Kocka 8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8" name="Kocka 8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8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9" name="Kocka 6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0" name="Kocka 6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1" name="Kocka 7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2" name="Kocka 7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3" name="Kocka 7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4" name="Kocka 7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5" name="Kocka 7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6" name="Kocka 7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7" name="Kocka 7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8" name="Kocka 7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183" name="Skupina 17"/>
          <p:cNvGrpSpPr/>
          <p:nvPr/>
        </p:nvGrpSpPr>
        <p:grpSpPr>
          <a:xfrm>
            <a:off x="4355976" y="3068960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84" name="Kocka 183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5" name="Kocka 184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6" name="Kocka 185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7" name="Kocka 186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8" name="Kocka 187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9" name="Kocka 188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0" name="Kocka 189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1" name="Kocka 190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2" name="Kocka 191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3" name="Kocka 192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94" name="Skupina 17"/>
          <p:cNvGrpSpPr/>
          <p:nvPr/>
        </p:nvGrpSpPr>
        <p:grpSpPr>
          <a:xfrm>
            <a:off x="4860032" y="3068960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95" name="Kocka 194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6" name="Kocka 195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7" name="Kocka 196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8" name="Kocka 197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9" name="Kocka 198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0" name="Kocka 199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1" name="Kocka 200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2" name="Kocka 201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3" name="Kocka 202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4" name="Kocka 203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16" name="Skupina 160"/>
          <p:cNvGrpSpPr/>
          <p:nvPr/>
        </p:nvGrpSpPr>
        <p:grpSpPr>
          <a:xfrm>
            <a:off x="1187624" y="2780928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217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17" name="Kocka 31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8" name="Kocka 31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9" name="Kocka 31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0" name="Kocka 31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1" name="Kocka 32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2" name="Kocka 32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3" name="Kocka 32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4" name="Kocka 32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5" name="Kocka 32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6" name="Kocka 32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8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07" name="Kocka 30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8" name="Kocka 30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9" name="Kocka 30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0" name="Kocka 30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1" name="Kocka 31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2" name="Kocka 31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3" name="Kocka 31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4" name="Kocka 31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5" name="Kocka 31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6" name="Kocka 31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9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97" name="Kocka 29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8" name="Kocka 29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9" name="Kocka 29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0" name="Kocka 29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1" name="Kocka 30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2" name="Kocka 30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3" name="Kocka 30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4" name="Kocka 30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5" name="Kocka 30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6" name="Kocka 30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0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87" name="Kocka 28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8" name="Kocka 28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9" name="Kocka 28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0" name="Kocka 28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1" name="Kocka 29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2" name="Kocka 29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3" name="Kocka 29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4" name="Kocka 29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5" name="Kocka 29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6" name="Kocka 29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1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77" name="Kocka 27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8" name="Kocka 27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9" name="Kocka 27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0" name="Kocka 27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1" name="Kocka 28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2" name="Kocka 28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3" name="Kocka 28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4" name="Kocka 28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5" name="Kocka 28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6" name="Kocka 28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2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67" name="Kocka 26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8" name="Kocka 26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9" name="Kocka 26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0" name="Kocka 26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1" name="Kocka 27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2" name="Kocka 27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3" name="Kocka 27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4" name="Kocka 27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5" name="Kocka 27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6" name="Kocka 27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3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57" name="Kocka 25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8" name="Kocka 25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9" name="Kocka 25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0" name="Kocka 25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1" name="Kocka 26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2" name="Kocka 26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3" name="Kocka 26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4" name="Kocka 26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5" name="Kocka 26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6" name="Kocka 26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4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47" name="Kocka 24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8" name="Kocka 24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9" name="Kocka 24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0" name="Kocka 24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1" name="Kocka 25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2" name="Kocka 25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3" name="Kocka 25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4" name="Kocka 25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5" name="Kocka 25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6" name="Kocka 25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5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37" name="Kocka 23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8" name="Kocka 23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9" name="Kocka 23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0" name="Kocka 23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1" name="Kocka 24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2" name="Kocka 24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3" name="Kocka 24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4" name="Kocka 24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5" name="Kocka 24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6" name="Kocka 24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6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27" name="Kocka 22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8" name="Kocka 22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9" name="Kocka 22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0" name="Kocka 22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1" name="Kocka 23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2" name="Kocka 23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3" name="Kocka 23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4" name="Kocka 23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5" name="Kocka 23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6" name="Kocka 23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327" name="Skupina 160"/>
          <p:cNvGrpSpPr/>
          <p:nvPr/>
        </p:nvGrpSpPr>
        <p:grpSpPr>
          <a:xfrm>
            <a:off x="1691680" y="321297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328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28" name="Kocka 42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9" name="Kocka 42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0" name="Kocka 42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1" name="Kocka 43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2" name="Kocka 43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3" name="Kocka 43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4" name="Kocka 43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5" name="Kocka 43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6" name="Kocka 43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7" name="Kocka 43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29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18" name="Kocka 41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9" name="Kocka 41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0" name="Kocka 41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1" name="Kocka 42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2" name="Kocka 42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3" name="Kocka 42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4" name="Kocka 42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5" name="Kocka 42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6" name="Kocka 42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7" name="Kocka 42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0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08" name="Kocka 40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9" name="Kocka 40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0" name="Kocka 40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1" name="Kocka 41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2" name="Kocka 41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3" name="Kocka 41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4" name="Kocka 41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5" name="Kocka 41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6" name="Kocka 41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7" name="Kocka 41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1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98" name="Kocka 39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9" name="Kocka 39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0" name="Kocka 39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1" name="Kocka 40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2" name="Kocka 40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3" name="Kocka 40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4" name="Kocka 40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5" name="Kocka 40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6" name="Kocka 40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7" name="Kocka 40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2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88" name="Kocka 38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9" name="Kocka 38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0" name="Kocka 38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1" name="Kocka 39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2" name="Kocka 39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3" name="Kocka 39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4" name="Kocka 39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5" name="Kocka 39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6" name="Kocka 39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7" name="Kocka 39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3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78" name="Kocka 37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9" name="Kocka 37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0" name="Kocka 37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1" name="Kocka 38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2" name="Kocka 38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3" name="Kocka 38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4" name="Kocka 38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5" name="Kocka 38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6" name="Kocka 38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7" name="Kocka 38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4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68" name="Kocka 36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9" name="Kocka 36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0" name="Kocka 36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1" name="Kocka 37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2" name="Kocka 37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3" name="Kocka 37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4" name="Kocka 37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5" name="Kocka 37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6" name="Kocka 37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7" name="Kocka 37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5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58" name="Kocka 35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9" name="Kocka 35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0" name="Kocka 35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1" name="Kocka 36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2" name="Kocka 36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3" name="Kocka 36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4" name="Kocka 36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5" name="Kocka 36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6" name="Kocka 36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7" name="Kocka 36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6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48" name="Kocka 34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9" name="Kocka 34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0" name="Kocka 34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1" name="Kocka 35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2" name="Kocka 35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3" name="Kocka 35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4" name="Kocka 35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5" name="Kocka 35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6" name="Kocka 35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7" name="Kocka 35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7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38" name="Kocka 33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9" name="Kocka 33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0" name="Kocka 33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1" name="Kocka 34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2" name="Kocka 34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3" name="Kocka 34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4" name="Kocka 34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5" name="Kocka 34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6" name="Kocka 34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7" name="Kocka 34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438" name="Kocka 437"/>
          <p:cNvSpPr/>
          <p:nvPr/>
        </p:nvSpPr>
        <p:spPr>
          <a:xfrm>
            <a:off x="6660232" y="4077072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9" name="Kocka 438"/>
          <p:cNvSpPr/>
          <p:nvPr/>
        </p:nvSpPr>
        <p:spPr>
          <a:xfrm>
            <a:off x="7092280" y="4077072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0" name="Kocka 439"/>
          <p:cNvSpPr/>
          <p:nvPr/>
        </p:nvSpPr>
        <p:spPr>
          <a:xfrm>
            <a:off x="7452320" y="4077072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1" name="Kocka 440"/>
          <p:cNvSpPr/>
          <p:nvPr/>
        </p:nvSpPr>
        <p:spPr>
          <a:xfrm>
            <a:off x="7956376" y="4077072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2" name="PoljeZBesedilom 441"/>
          <p:cNvSpPr txBox="1"/>
          <p:nvPr/>
        </p:nvSpPr>
        <p:spPr>
          <a:xfrm>
            <a:off x="118762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3</a:t>
            </a:r>
            <a:endParaRPr lang="sl-SI" sz="10000" b="1" dirty="0"/>
          </a:p>
        </p:txBody>
      </p:sp>
      <p:pic>
        <p:nvPicPr>
          <p:cNvPr id="14" name="Zvo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98"/>
    </mc:Choice>
    <mc:Fallback xmlns="">
      <p:transition spd="slow" advTm="25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2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3" grpId="0"/>
      <p:bldP spid="56" grpId="0"/>
      <p:bldP spid="57" grpId="0"/>
      <p:bldP spid="57" grpId="1"/>
      <p:bldP spid="442" grpId="0"/>
      <p:bldP spid="44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Katero število je to?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131" name="Kocka 130"/>
          <p:cNvSpPr/>
          <p:nvPr/>
        </p:nvSpPr>
        <p:spPr>
          <a:xfrm>
            <a:off x="6300192" y="4077072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6948264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3</a:t>
            </a:r>
            <a:endParaRPr lang="sl-SI" sz="10000" b="1" dirty="0"/>
          </a:p>
        </p:txBody>
      </p:sp>
      <p:grpSp>
        <p:nvGrpSpPr>
          <p:cNvPr id="2" name="Skupina 160"/>
          <p:cNvGrpSpPr/>
          <p:nvPr/>
        </p:nvGrpSpPr>
        <p:grpSpPr>
          <a:xfrm>
            <a:off x="611560" y="2204864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3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73" name="Kocka 172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4" name="Kocka 17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5" name="Kocka 17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6" name="Kocka 17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7" name="Kocka 17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8" name="Kocka 17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9" name="Kocka 17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80" name="Kocka 17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81" name="Kocka 18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82" name="Kocka 18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63" name="Kocka 162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4" name="Kocka 16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5" name="Kocka 16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6" name="Kocka 16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7" name="Kocka 16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8" name="Kocka 16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9" name="Kocka 16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0" name="Kocka 16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1" name="Kocka 17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2" name="Kocka 17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53" name="Kocka 152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4" name="Kocka 15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5" name="Kocka 15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6" name="Kocka 15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7" name="Kocka 15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8" name="Kocka 15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9" name="Kocka 15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0" name="Kocka 15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1" name="Kocka 16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2" name="Kocka 16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29" name="Kocka 12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4" name="Kocka 13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5" name="Kocka 14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6" name="Kocka 14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7" name="Kocka 14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8" name="Kocka 14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9" name="Kocka 14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0" name="Kocka 14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1" name="Kocka 15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2" name="Kocka 15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7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19" name="Kocka 11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0" name="Kocka 11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1" name="Kocka 12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2" name="Kocka 12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3" name="Kocka 12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4" name="Kocka 12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5" name="Kocka 12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6" name="Kocka 12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7" name="Kocka 12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8" name="Kocka 12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8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09" name="Kocka 10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0" name="Kocka 10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1" name="Kocka 11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2" name="Kocka 11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3" name="Kocka 11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4" name="Kocka 11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5" name="Kocka 11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6" name="Kocka 11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7" name="Kocka 11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8" name="Kocka 11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9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99" name="Kocka 9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0" name="Kocka 9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1" name="Kocka 10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2" name="Kocka 10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3" name="Kocka 10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4" name="Kocka 10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5" name="Kocka 10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6" name="Kocka 10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7" name="Kocka 10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8" name="Kocka 10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0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89" name="Kocka 8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0" name="Kocka 8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1" name="Kocka 9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2" name="Kocka 9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3" name="Kocka 9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4" name="Kocka 9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5" name="Kocka 9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6" name="Kocka 9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7" name="Kocka 9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8" name="Kocka 9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1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79" name="Kocka 7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0" name="Kocka 7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1" name="Kocka 8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2" name="Kocka 8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3" name="Kocka 8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4" name="Kocka 8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5" name="Kocka 8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6" name="Kocka 8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7" name="Kocka 8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8" name="Kocka 8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2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9" name="Kocka 6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0" name="Kocka 6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1" name="Kocka 7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2" name="Kocka 7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3" name="Kocka 7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4" name="Kocka 7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5" name="Kocka 7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6" name="Kocka 7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7" name="Kocka 7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8" name="Kocka 7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15" name="Skupina 160"/>
          <p:cNvGrpSpPr/>
          <p:nvPr/>
        </p:nvGrpSpPr>
        <p:grpSpPr>
          <a:xfrm>
            <a:off x="899592" y="249289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16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17" name="Kocka 31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8" name="Kocka 31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9" name="Kocka 31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0" name="Kocka 31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1" name="Kocka 32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2" name="Kocka 32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3" name="Kocka 32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4" name="Kocka 32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5" name="Kocka 32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6" name="Kocka 32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7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07" name="Kocka 30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8" name="Kocka 30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9" name="Kocka 30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0" name="Kocka 30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1" name="Kocka 31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2" name="Kocka 31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3" name="Kocka 31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4" name="Kocka 31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5" name="Kocka 31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6" name="Kocka 31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8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97" name="Kocka 29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8" name="Kocka 29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9" name="Kocka 29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0" name="Kocka 29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1" name="Kocka 30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2" name="Kocka 30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3" name="Kocka 30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4" name="Kocka 30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5" name="Kocka 30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6" name="Kocka 30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9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87" name="Kocka 28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8" name="Kocka 28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9" name="Kocka 28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0" name="Kocka 28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1" name="Kocka 29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2" name="Kocka 29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3" name="Kocka 29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4" name="Kocka 29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5" name="Kocka 29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6" name="Kocka 29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0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77" name="Kocka 27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8" name="Kocka 27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9" name="Kocka 27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0" name="Kocka 27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1" name="Kocka 28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2" name="Kocka 28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3" name="Kocka 28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4" name="Kocka 28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5" name="Kocka 28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6" name="Kocka 28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67" name="Kocka 26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8" name="Kocka 26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9" name="Kocka 26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0" name="Kocka 26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1" name="Kocka 27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2" name="Kocka 27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3" name="Kocka 27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4" name="Kocka 27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5" name="Kocka 27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6" name="Kocka 27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57" name="Kocka 25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8" name="Kocka 25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9" name="Kocka 25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0" name="Kocka 25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1" name="Kocka 26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2" name="Kocka 26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3" name="Kocka 26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4" name="Kocka 26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5" name="Kocka 26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6" name="Kocka 26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3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47" name="Kocka 24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8" name="Kocka 24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9" name="Kocka 24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0" name="Kocka 24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1" name="Kocka 25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2" name="Kocka 25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3" name="Kocka 25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4" name="Kocka 25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5" name="Kocka 25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6" name="Kocka 25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4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37" name="Kocka 23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8" name="Kocka 23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9" name="Kocka 23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0" name="Kocka 23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1" name="Kocka 24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2" name="Kocka 24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3" name="Kocka 24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4" name="Kocka 24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5" name="Kocka 24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6" name="Kocka 24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5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27" name="Kocka 22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8" name="Kocka 22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9" name="Kocka 22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0" name="Kocka 22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1" name="Kocka 23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2" name="Kocka 23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3" name="Kocka 23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4" name="Kocka 23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5" name="Kocka 23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6" name="Kocka 23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26" name="Skupina 160"/>
          <p:cNvGrpSpPr/>
          <p:nvPr/>
        </p:nvGrpSpPr>
        <p:grpSpPr>
          <a:xfrm>
            <a:off x="1187624" y="2708920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27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28" name="Kocka 42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9" name="Kocka 42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0" name="Kocka 42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1" name="Kocka 43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2" name="Kocka 43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3" name="Kocka 43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4" name="Kocka 43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5" name="Kocka 43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6" name="Kocka 43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7" name="Kocka 43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8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18" name="Kocka 41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9" name="Kocka 41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0" name="Kocka 41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1" name="Kocka 42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2" name="Kocka 42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3" name="Kocka 42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4" name="Kocka 42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5" name="Kocka 42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6" name="Kocka 42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7" name="Kocka 42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9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08" name="Kocka 40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9" name="Kocka 40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0" name="Kocka 40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1" name="Kocka 41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2" name="Kocka 41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3" name="Kocka 41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4" name="Kocka 41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5" name="Kocka 41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6" name="Kocka 41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7" name="Kocka 41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0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98" name="Kocka 39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9" name="Kocka 39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0" name="Kocka 39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1" name="Kocka 40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2" name="Kocka 40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3" name="Kocka 40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4" name="Kocka 40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5" name="Kocka 40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6" name="Kocka 40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7" name="Kocka 40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1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88" name="Kocka 38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9" name="Kocka 38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0" name="Kocka 38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1" name="Kocka 39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2" name="Kocka 39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3" name="Kocka 39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4" name="Kocka 39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5" name="Kocka 39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6" name="Kocka 39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7" name="Kocka 39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2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78" name="Kocka 37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9" name="Kocka 37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0" name="Kocka 37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1" name="Kocka 38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2" name="Kocka 38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3" name="Kocka 38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4" name="Kocka 38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5" name="Kocka 38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6" name="Kocka 38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7" name="Kocka 38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68" name="Kocka 36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9" name="Kocka 36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0" name="Kocka 36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1" name="Kocka 37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2" name="Kocka 37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3" name="Kocka 37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4" name="Kocka 37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5" name="Kocka 37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6" name="Kocka 37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7" name="Kocka 37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4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58" name="Kocka 35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9" name="Kocka 35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0" name="Kocka 35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1" name="Kocka 36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2" name="Kocka 36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3" name="Kocka 36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4" name="Kocka 36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5" name="Kocka 36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6" name="Kocka 36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7" name="Kocka 36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5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48" name="Kocka 34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9" name="Kocka 34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0" name="Kocka 34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1" name="Kocka 35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2" name="Kocka 35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3" name="Kocka 35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4" name="Kocka 35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5" name="Kocka 35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6" name="Kocka 35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7" name="Kocka 35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6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38" name="Kocka 33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9" name="Kocka 33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0" name="Kocka 33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1" name="Kocka 34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2" name="Kocka 34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3" name="Kocka 34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4" name="Kocka 34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5" name="Kocka 34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6" name="Kocka 34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7" name="Kocka 34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438" name="Kocka 437"/>
          <p:cNvSpPr/>
          <p:nvPr/>
        </p:nvSpPr>
        <p:spPr>
          <a:xfrm>
            <a:off x="6660232" y="4077072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9" name="Kocka 438"/>
          <p:cNvSpPr/>
          <p:nvPr/>
        </p:nvSpPr>
        <p:spPr>
          <a:xfrm>
            <a:off x="7092280" y="4077072"/>
            <a:ext cx="216024" cy="21602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2" name="PoljeZBesedilom 441"/>
          <p:cNvSpPr txBox="1"/>
          <p:nvPr/>
        </p:nvSpPr>
        <p:spPr>
          <a:xfrm>
            <a:off x="118762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5</a:t>
            </a:r>
            <a:endParaRPr lang="sl-SI" sz="10000" b="1" dirty="0"/>
          </a:p>
        </p:txBody>
      </p:sp>
      <p:grpSp>
        <p:nvGrpSpPr>
          <p:cNvPr id="443" name="Skupina 160"/>
          <p:cNvGrpSpPr/>
          <p:nvPr/>
        </p:nvGrpSpPr>
        <p:grpSpPr>
          <a:xfrm>
            <a:off x="1475656" y="2924944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444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44" name="Kocka 54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5" name="Kocka 54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6" name="Kocka 54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7" name="Kocka 54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8" name="Kocka 54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9" name="Kocka 54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0" name="Kocka 54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1" name="Kocka 55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2" name="Kocka 55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3" name="Kocka 55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45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34" name="Kocka 53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5" name="Kocka 53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6" name="Kocka 53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7" name="Kocka 53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8" name="Kocka 53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9" name="Kocka 53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0" name="Kocka 53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1" name="Kocka 54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2" name="Kocka 54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3" name="Kocka 54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46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24" name="Kocka 52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5" name="Kocka 52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6" name="Kocka 52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7" name="Kocka 52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8" name="Kocka 52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9" name="Kocka 52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0" name="Kocka 52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1" name="Kocka 53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2" name="Kocka 53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3" name="Kocka 53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47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14" name="Kocka 51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5" name="Kocka 51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6" name="Kocka 51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7" name="Kocka 51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8" name="Kocka 51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9" name="Kocka 51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0" name="Kocka 51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1" name="Kocka 52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2" name="Kocka 52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3" name="Kocka 52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48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04" name="Kocka 50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5" name="Kocka 50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6" name="Kocka 50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7" name="Kocka 50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8" name="Kocka 50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9" name="Kocka 50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0" name="Kocka 50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1" name="Kocka 51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2" name="Kocka 51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3" name="Kocka 51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49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94" name="Kocka 49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5" name="Kocka 49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6" name="Kocka 49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7" name="Kocka 49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8" name="Kocka 49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9" name="Kocka 49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0" name="Kocka 49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1" name="Kocka 50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2" name="Kocka 50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3" name="Kocka 50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50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84" name="Kocka 48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5" name="Kocka 48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6" name="Kocka 48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7" name="Kocka 48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8" name="Kocka 48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9" name="Kocka 48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0" name="Kocka 48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1" name="Kocka 49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2" name="Kocka 49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3" name="Kocka 49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51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74" name="Kocka 47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5" name="Kocka 47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6" name="Kocka 47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7" name="Kocka 47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8" name="Kocka 47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9" name="Kocka 47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0" name="Kocka 47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1" name="Kocka 48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2" name="Kocka 48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3" name="Kocka 48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52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64" name="Kocka 46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5" name="Kocka 46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6" name="Kocka 46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7" name="Kocka 46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8" name="Kocka 46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9" name="Kocka 46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0" name="Kocka 46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1" name="Kocka 47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2" name="Kocka 47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3" name="Kocka 47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53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54" name="Kocka 45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5" name="Kocka 45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6" name="Kocka 45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7" name="Kocka 45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8" name="Kocka 45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9" name="Kocka 45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0" name="Kocka 45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1" name="Kocka 46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2" name="Kocka 46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3" name="Kocka 46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554" name="Skupina 160"/>
          <p:cNvGrpSpPr/>
          <p:nvPr/>
        </p:nvGrpSpPr>
        <p:grpSpPr>
          <a:xfrm>
            <a:off x="1691680" y="3140968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555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55" name="Kocka 654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6" name="Kocka 655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7" name="Kocka 656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8" name="Kocka 657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9" name="Kocka 658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0" name="Kocka 659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1" name="Kocka 660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2" name="Kocka 661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3" name="Kocka 662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64" name="Kocka 663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56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45" name="Kocka 644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6" name="Kocka 645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7" name="Kocka 646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8" name="Kocka 647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9" name="Kocka 648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0" name="Kocka 649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1" name="Kocka 650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2" name="Kocka 651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3" name="Kocka 652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54" name="Kocka 653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57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35" name="Kocka 634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6" name="Kocka 635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7" name="Kocka 636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8" name="Kocka 637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9" name="Kocka 638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0" name="Kocka 639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1" name="Kocka 640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2" name="Kocka 641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3" name="Kocka 642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44" name="Kocka 643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58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25" name="Kocka 624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6" name="Kocka 625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7" name="Kocka 626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8" name="Kocka 627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9" name="Kocka 628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0" name="Kocka 629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1" name="Kocka 630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2" name="Kocka 631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3" name="Kocka 632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34" name="Kocka 633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59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15" name="Kocka 614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6" name="Kocka 615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7" name="Kocka 616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8" name="Kocka 617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9" name="Kocka 618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0" name="Kocka 619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1" name="Kocka 620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2" name="Kocka 621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3" name="Kocka 622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24" name="Kocka 623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60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05" name="Kocka 604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6" name="Kocka 605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7" name="Kocka 606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8" name="Kocka 607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9" name="Kocka 608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0" name="Kocka 609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1" name="Kocka 610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2" name="Kocka 611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3" name="Kocka 612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14" name="Kocka 613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61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95" name="Kocka 594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6" name="Kocka 595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7" name="Kocka 596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8" name="Kocka 597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9" name="Kocka 598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0" name="Kocka 599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1" name="Kocka 600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2" name="Kocka 601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3" name="Kocka 602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04" name="Kocka 603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62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85" name="Kocka 584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6" name="Kocka 585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7" name="Kocka 586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8" name="Kocka 587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9" name="Kocka 588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0" name="Kocka 589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1" name="Kocka 590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2" name="Kocka 591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3" name="Kocka 592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94" name="Kocka 593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63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75" name="Kocka 574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6" name="Kocka 575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7" name="Kocka 576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8" name="Kocka 577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9" name="Kocka 578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0" name="Kocka 579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1" name="Kocka 580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2" name="Kocka 581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3" name="Kocka 582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84" name="Kocka 583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64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65" name="Kocka 564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6" name="Kocka 565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7" name="Kocka 566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8" name="Kocka 567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69" name="Kocka 568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0" name="Kocka 569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1" name="Kocka 570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2" name="Kocka 571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3" name="Kocka 572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74" name="Kocka 573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pic>
        <p:nvPicPr>
          <p:cNvPr id="37" name="Zvok 3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3"/>
    </mc:Choice>
    <mc:Fallback xmlns="">
      <p:transition spd="slow" advTm="39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2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3" grpId="0"/>
      <p:bldP spid="56" grpId="0"/>
      <p:bldP spid="57" grpId="0"/>
      <p:bldP spid="57" grpId="1"/>
      <p:bldP spid="442" grpId="0"/>
      <p:bldP spid="44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Katero število je to?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6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6948264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grpSp>
        <p:nvGrpSpPr>
          <p:cNvPr id="13" name="Skupina 17"/>
          <p:cNvGrpSpPr/>
          <p:nvPr/>
        </p:nvGrpSpPr>
        <p:grpSpPr>
          <a:xfrm>
            <a:off x="4572000" y="3140968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84" name="Kocka 183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5" name="Kocka 184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6" name="Kocka 185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7" name="Kocka 186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8" name="Kocka 187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9" name="Kocka 188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0" name="Kocka 189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1" name="Kocka 190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2" name="Kocka 191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3" name="Kocka 192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4" name="Skupina 17"/>
          <p:cNvGrpSpPr/>
          <p:nvPr/>
        </p:nvGrpSpPr>
        <p:grpSpPr>
          <a:xfrm>
            <a:off x="5076056" y="3140968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95" name="Kocka 194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6" name="Kocka 195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7" name="Kocka 196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8" name="Kocka 197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9" name="Kocka 198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0" name="Kocka 199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1" name="Kocka 200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2" name="Kocka 201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3" name="Kocka 202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4" name="Kocka 203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5" name="Skupina 160"/>
          <p:cNvGrpSpPr/>
          <p:nvPr/>
        </p:nvGrpSpPr>
        <p:grpSpPr>
          <a:xfrm>
            <a:off x="1187624" y="2780928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16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17" name="Kocka 31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8" name="Kocka 31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9" name="Kocka 31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0" name="Kocka 31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1" name="Kocka 32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2" name="Kocka 32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3" name="Kocka 32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4" name="Kocka 32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5" name="Kocka 32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6" name="Kocka 32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7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07" name="Kocka 30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8" name="Kocka 30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9" name="Kocka 30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0" name="Kocka 30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1" name="Kocka 31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2" name="Kocka 31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3" name="Kocka 31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4" name="Kocka 31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5" name="Kocka 31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6" name="Kocka 31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8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97" name="Kocka 29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8" name="Kocka 29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9" name="Kocka 29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0" name="Kocka 29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1" name="Kocka 30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2" name="Kocka 30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3" name="Kocka 30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4" name="Kocka 30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5" name="Kocka 30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6" name="Kocka 30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9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87" name="Kocka 28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8" name="Kocka 28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9" name="Kocka 28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0" name="Kocka 28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1" name="Kocka 29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2" name="Kocka 29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3" name="Kocka 29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4" name="Kocka 29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5" name="Kocka 29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6" name="Kocka 29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0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77" name="Kocka 27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8" name="Kocka 27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9" name="Kocka 27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0" name="Kocka 27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1" name="Kocka 28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2" name="Kocka 28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3" name="Kocka 28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4" name="Kocka 28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5" name="Kocka 28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6" name="Kocka 28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67" name="Kocka 26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8" name="Kocka 26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9" name="Kocka 26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0" name="Kocka 26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1" name="Kocka 27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2" name="Kocka 27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3" name="Kocka 27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4" name="Kocka 27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5" name="Kocka 27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6" name="Kocka 27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57" name="Kocka 25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8" name="Kocka 25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9" name="Kocka 25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0" name="Kocka 25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1" name="Kocka 26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2" name="Kocka 26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3" name="Kocka 26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4" name="Kocka 26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5" name="Kocka 26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6" name="Kocka 26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3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47" name="Kocka 24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8" name="Kocka 24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9" name="Kocka 24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0" name="Kocka 24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1" name="Kocka 25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2" name="Kocka 25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3" name="Kocka 25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4" name="Kocka 25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5" name="Kocka 25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6" name="Kocka 25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4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37" name="Kocka 23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8" name="Kocka 23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9" name="Kocka 23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0" name="Kocka 23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1" name="Kocka 24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2" name="Kocka 24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3" name="Kocka 24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4" name="Kocka 24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5" name="Kocka 24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6" name="Kocka 24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5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27" name="Kocka 22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8" name="Kocka 22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9" name="Kocka 22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0" name="Kocka 22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1" name="Kocka 23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2" name="Kocka 23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3" name="Kocka 23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4" name="Kocka 23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5" name="Kocka 23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6" name="Kocka 23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26" name="Skupina 160"/>
          <p:cNvGrpSpPr/>
          <p:nvPr/>
        </p:nvGrpSpPr>
        <p:grpSpPr>
          <a:xfrm>
            <a:off x="1691680" y="321297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27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28" name="Kocka 42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9" name="Kocka 42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0" name="Kocka 42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1" name="Kocka 43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2" name="Kocka 43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3" name="Kocka 43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4" name="Kocka 43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5" name="Kocka 43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6" name="Kocka 43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7" name="Kocka 43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8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18" name="Kocka 41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9" name="Kocka 41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0" name="Kocka 41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1" name="Kocka 42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2" name="Kocka 42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3" name="Kocka 42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4" name="Kocka 42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5" name="Kocka 42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6" name="Kocka 42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7" name="Kocka 42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9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08" name="Kocka 40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9" name="Kocka 40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0" name="Kocka 40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1" name="Kocka 41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2" name="Kocka 41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3" name="Kocka 41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4" name="Kocka 41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5" name="Kocka 41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6" name="Kocka 41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7" name="Kocka 41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0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98" name="Kocka 39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9" name="Kocka 39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0" name="Kocka 39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1" name="Kocka 40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2" name="Kocka 40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3" name="Kocka 40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4" name="Kocka 40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5" name="Kocka 40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6" name="Kocka 40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7" name="Kocka 40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1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88" name="Kocka 38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9" name="Kocka 38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0" name="Kocka 38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1" name="Kocka 39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2" name="Kocka 39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3" name="Kocka 39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4" name="Kocka 39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5" name="Kocka 39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6" name="Kocka 39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7" name="Kocka 39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2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78" name="Kocka 37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9" name="Kocka 37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0" name="Kocka 37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1" name="Kocka 38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2" name="Kocka 38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3" name="Kocka 38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4" name="Kocka 38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5" name="Kocka 38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6" name="Kocka 38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7" name="Kocka 38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68" name="Kocka 36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9" name="Kocka 36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0" name="Kocka 36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1" name="Kocka 37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2" name="Kocka 37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3" name="Kocka 37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4" name="Kocka 37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5" name="Kocka 37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6" name="Kocka 37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7" name="Kocka 37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4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58" name="Kocka 35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9" name="Kocka 35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0" name="Kocka 35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1" name="Kocka 36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2" name="Kocka 36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3" name="Kocka 36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4" name="Kocka 36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5" name="Kocka 36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6" name="Kocka 36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7" name="Kocka 36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5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48" name="Kocka 34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9" name="Kocka 34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0" name="Kocka 34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1" name="Kocka 35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2" name="Kocka 35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3" name="Kocka 35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4" name="Kocka 35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5" name="Kocka 35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6" name="Kocka 35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7" name="Kocka 35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6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38" name="Kocka 33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9" name="Kocka 33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0" name="Kocka 33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1" name="Kocka 34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2" name="Kocka 34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3" name="Kocka 34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4" name="Kocka 34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5" name="Kocka 34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6" name="Kocka 34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7" name="Kocka 34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442" name="PoljeZBesedilom 441"/>
          <p:cNvSpPr txBox="1"/>
          <p:nvPr/>
        </p:nvSpPr>
        <p:spPr>
          <a:xfrm>
            <a:off x="118762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2</a:t>
            </a:r>
            <a:endParaRPr lang="sl-SI" sz="10000" b="1" dirty="0"/>
          </a:p>
        </p:txBody>
      </p:sp>
      <p:grpSp>
        <p:nvGrpSpPr>
          <p:cNvPr id="443" name="Skupina 17"/>
          <p:cNvGrpSpPr/>
          <p:nvPr/>
        </p:nvGrpSpPr>
        <p:grpSpPr>
          <a:xfrm>
            <a:off x="4211960" y="3140968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44" name="Kocka 443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5" name="Kocka 444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6" name="Kocka 445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7" name="Kocka 446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8" name="Kocka 447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49" name="Kocka 448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0" name="Kocka 449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1" name="Kocka 450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2" name="Kocka 451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3" name="Kocka 452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454" name="Skupina 17"/>
          <p:cNvGrpSpPr/>
          <p:nvPr/>
        </p:nvGrpSpPr>
        <p:grpSpPr>
          <a:xfrm>
            <a:off x="3779912" y="3140968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55" name="Kocka 454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6" name="Kocka 455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7" name="Kocka 456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8" name="Kocka 457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9" name="Kocka 458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0" name="Kocka 459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1" name="Kocka 460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2" name="Kocka 461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3" name="Kocka 462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4" name="Kocka 463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465" name="Skupina 17"/>
          <p:cNvGrpSpPr/>
          <p:nvPr/>
        </p:nvGrpSpPr>
        <p:grpSpPr>
          <a:xfrm>
            <a:off x="3419872" y="3140968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66" name="Kocka 465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7" name="Kocka 466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8" name="Kocka 467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69" name="Kocka 468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0" name="Kocka 469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1" name="Kocka 470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2" name="Kocka 471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3" name="Kocka 472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4" name="Kocka 473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5" name="Kocka 474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476" name="Skupina 17"/>
          <p:cNvGrpSpPr/>
          <p:nvPr/>
        </p:nvGrpSpPr>
        <p:grpSpPr>
          <a:xfrm>
            <a:off x="5436096" y="3140968"/>
            <a:ext cx="216024" cy="1296144"/>
            <a:chOff x="1331640" y="836712"/>
            <a:chExt cx="576064" cy="374441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77" name="Kocka 476"/>
            <p:cNvSpPr/>
            <p:nvPr/>
          </p:nvSpPr>
          <p:spPr>
            <a:xfrm>
              <a:off x="1331640" y="40770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8" name="Kocka 477"/>
            <p:cNvSpPr/>
            <p:nvPr/>
          </p:nvSpPr>
          <p:spPr>
            <a:xfrm>
              <a:off x="1331640" y="37170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79" name="Kocka 478"/>
            <p:cNvSpPr/>
            <p:nvPr/>
          </p:nvSpPr>
          <p:spPr>
            <a:xfrm>
              <a:off x="1331640" y="33569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80" name="Kocka 479"/>
            <p:cNvSpPr/>
            <p:nvPr/>
          </p:nvSpPr>
          <p:spPr>
            <a:xfrm>
              <a:off x="1331640" y="29969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81" name="Kocka 480"/>
            <p:cNvSpPr/>
            <p:nvPr/>
          </p:nvSpPr>
          <p:spPr>
            <a:xfrm>
              <a:off x="1331640" y="26369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82" name="Kocka 481"/>
            <p:cNvSpPr/>
            <p:nvPr/>
          </p:nvSpPr>
          <p:spPr>
            <a:xfrm>
              <a:off x="1331640" y="227687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83" name="Kocka 482"/>
            <p:cNvSpPr/>
            <p:nvPr/>
          </p:nvSpPr>
          <p:spPr>
            <a:xfrm>
              <a:off x="1331640" y="191683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84" name="Kocka 483"/>
            <p:cNvSpPr/>
            <p:nvPr/>
          </p:nvSpPr>
          <p:spPr>
            <a:xfrm>
              <a:off x="1331640" y="155679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85" name="Kocka 484"/>
            <p:cNvSpPr/>
            <p:nvPr/>
          </p:nvSpPr>
          <p:spPr>
            <a:xfrm>
              <a:off x="1331640" y="119675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86" name="Kocka 485"/>
            <p:cNvSpPr/>
            <p:nvPr/>
          </p:nvSpPr>
          <p:spPr>
            <a:xfrm>
              <a:off x="1331640" y="836712"/>
              <a:ext cx="576064" cy="504056"/>
            </a:xfrm>
            <a:prstGeom prst="cub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1"/>
    </mc:Choice>
    <mc:Fallback xmlns="">
      <p:transition spd="slow" advTm="34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2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/>
      <p:bldP spid="56" grpId="0"/>
      <p:bldP spid="57" grpId="0"/>
      <p:bldP spid="57" grpId="1"/>
      <p:bldP spid="442" grpId="0"/>
      <p:bldP spid="44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Katero število je to?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6948264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grpSp>
        <p:nvGrpSpPr>
          <p:cNvPr id="2" name="Skupina 160"/>
          <p:cNvGrpSpPr/>
          <p:nvPr/>
        </p:nvGrpSpPr>
        <p:grpSpPr>
          <a:xfrm>
            <a:off x="611560" y="2204864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3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73" name="Kocka 172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4" name="Kocka 17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5" name="Kocka 17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6" name="Kocka 17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7" name="Kocka 17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8" name="Kocka 17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9" name="Kocka 17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80" name="Kocka 17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81" name="Kocka 18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82" name="Kocka 18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63" name="Kocka 162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4" name="Kocka 16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5" name="Kocka 16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6" name="Kocka 16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7" name="Kocka 16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8" name="Kocka 16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9" name="Kocka 16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0" name="Kocka 16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1" name="Kocka 17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72" name="Kocka 17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5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53" name="Kocka 152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4" name="Kocka 15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5" name="Kocka 15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6" name="Kocka 15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7" name="Kocka 15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8" name="Kocka 15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9" name="Kocka 15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0" name="Kocka 15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1" name="Kocka 16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62" name="Kocka 16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6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29" name="Kocka 12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4" name="Kocka 133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5" name="Kocka 144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6" name="Kocka 145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7" name="Kocka 146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8" name="Kocka 147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49" name="Kocka 148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0" name="Kocka 149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1" name="Kocka 150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52" name="Kocka 151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7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19" name="Kocka 11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0" name="Kocka 11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1" name="Kocka 12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2" name="Kocka 12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3" name="Kocka 12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4" name="Kocka 12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5" name="Kocka 12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6" name="Kocka 12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7" name="Kocka 12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28" name="Kocka 12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8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109" name="Kocka 10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0" name="Kocka 10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1" name="Kocka 11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2" name="Kocka 11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3" name="Kocka 11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4" name="Kocka 11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5" name="Kocka 11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6" name="Kocka 11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7" name="Kocka 11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8" name="Kocka 11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9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99" name="Kocka 9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0" name="Kocka 9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1" name="Kocka 10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2" name="Kocka 10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3" name="Kocka 10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4" name="Kocka 10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5" name="Kocka 10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6" name="Kocka 10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7" name="Kocka 10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8" name="Kocka 10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0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89" name="Kocka 8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0" name="Kocka 8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1" name="Kocka 9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2" name="Kocka 9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3" name="Kocka 9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4" name="Kocka 9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5" name="Kocka 9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6" name="Kocka 9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7" name="Kocka 9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98" name="Kocka 9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1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79" name="Kocka 7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0" name="Kocka 7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1" name="Kocka 8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2" name="Kocka 8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3" name="Kocka 8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4" name="Kocka 8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5" name="Kocka 8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6" name="Kocka 8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7" name="Kocka 8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8" name="Kocka 8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2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69" name="Kocka 68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0" name="Kocka 69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1" name="Kocka 70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2" name="Kocka 71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3" name="Kocka 72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4" name="Kocka 73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5" name="Kocka 74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6" name="Kocka 75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7" name="Kocka 76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8" name="Kocka 77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13" name="Skupina 160"/>
          <p:cNvGrpSpPr/>
          <p:nvPr/>
        </p:nvGrpSpPr>
        <p:grpSpPr>
          <a:xfrm>
            <a:off x="899592" y="2492896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14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17" name="Kocka 31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8" name="Kocka 31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9" name="Kocka 31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0" name="Kocka 31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1" name="Kocka 32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2" name="Kocka 32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3" name="Kocka 32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4" name="Kocka 32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5" name="Kocka 32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26" name="Kocka 32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5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07" name="Kocka 30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8" name="Kocka 30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9" name="Kocka 30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0" name="Kocka 30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1" name="Kocka 31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2" name="Kocka 31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3" name="Kocka 31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4" name="Kocka 31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5" name="Kocka 31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16" name="Kocka 31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6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97" name="Kocka 29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8" name="Kocka 29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9" name="Kocka 29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0" name="Kocka 29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1" name="Kocka 30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2" name="Kocka 30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3" name="Kocka 30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4" name="Kocka 30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5" name="Kocka 30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06" name="Kocka 30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7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87" name="Kocka 28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8" name="Kocka 28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9" name="Kocka 28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0" name="Kocka 28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1" name="Kocka 29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2" name="Kocka 29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3" name="Kocka 29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4" name="Kocka 29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5" name="Kocka 29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96" name="Kocka 29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8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77" name="Kocka 27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8" name="Kocka 27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9" name="Kocka 27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0" name="Kocka 27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1" name="Kocka 28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2" name="Kocka 28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3" name="Kocka 28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4" name="Kocka 28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5" name="Kocka 28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86" name="Kocka 28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19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67" name="Kocka 26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8" name="Kocka 26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9" name="Kocka 26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0" name="Kocka 26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1" name="Kocka 27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2" name="Kocka 27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3" name="Kocka 27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4" name="Kocka 27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5" name="Kocka 27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76" name="Kocka 27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0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57" name="Kocka 25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8" name="Kocka 25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9" name="Kocka 25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0" name="Kocka 25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1" name="Kocka 26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2" name="Kocka 26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3" name="Kocka 26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4" name="Kocka 26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5" name="Kocka 26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66" name="Kocka 26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1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47" name="Kocka 24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8" name="Kocka 24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9" name="Kocka 24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0" name="Kocka 24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1" name="Kocka 25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2" name="Kocka 25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3" name="Kocka 25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4" name="Kocka 25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5" name="Kocka 25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6" name="Kocka 25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2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37" name="Kocka 23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8" name="Kocka 23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9" name="Kocka 23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0" name="Kocka 23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1" name="Kocka 24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2" name="Kocka 24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3" name="Kocka 24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4" name="Kocka 24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5" name="Kocka 24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46" name="Kocka 24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3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227" name="Kocka 226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8" name="Kocka 227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29" name="Kocka 228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0" name="Kocka 229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1" name="Kocka 230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2" name="Kocka 231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3" name="Kocka 232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4" name="Kocka 233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5" name="Kocka 234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36" name="Kocka 235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24" name="Skupina 160"/>
          <p:cNvGrpSpPr/>
          <p:nvPr/>
        </p:nvGrpSpPr>
        <p:grpSpPr>
          <a:xfrm>
            <a:off x="1187624" y="2708920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25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28" name="Kocka 42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9" name="Kocka 42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0" name="Kocka 42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1" name="Kocka 43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2" name="Kocka 43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3" name="Kocka 43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4" name="Kocka 43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5" name="Kocka 43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6" name="Kocka 43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37" name="Kocka 43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6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18" name="Kocka 41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9" name="Kocka 41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0" name="Kocka 41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1" name="Kocka 42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2" name="Kocka 42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3" name="Kocka 42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4" name="Kocka 42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5" name="Kocka 42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6" name="Kocka 42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27" name="Kocka 42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7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08" name="Kocka 40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9" name="Kocka 40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0" name="Kocka 40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1" name="Kocka 41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2" name="Kocka 41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3" name="Kocka 41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4" name="Kocka 41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5" name="Kocka 41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6" name="Kocka 41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17" name="Kocka 41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8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98" name="Kocka 39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9" name="Kocka 39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0" name="Kocka 39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1" name="Kocka 40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2" name="Kocka 40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3" name="Kocka 40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4" name="Kocka 40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5" name="Kocka 40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6" name="Kocka 40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07" name="Kocka 40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29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88" name="Kocka 38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9" name="Kocka 38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0" name="Kocka 38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1" name="Kocka 39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2" name="Kocka 39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3" name="Kocka 39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4" name="Kocka 39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5" name="Kocka 39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6" name="Kocka 39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97" name="Kocka 39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0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78" name="Kocka 37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9" name="Kocka 37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0" name="Kocka 37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1" name="Kocka 38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2" name="Kocka 38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3" name="Kocka 38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4" name="Kocka 38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5" name="Kocka 38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6" name="Kocka 38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87" name="Kocka 38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1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68" name="Kocka 36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9" name="Kocka 36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0" name="Kocka 36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1" name="Kocka 37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2" name="Kocka 37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3" name="Kocka 37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4" name="Kocka 37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5" name="Kocka 37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6" name="Kocka 37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77" name="Kocka 37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2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58" name="Kocka 35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9" name="Kocka 35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0" name="Kocka 35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1" name="Kocka 36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2" name="Kocka 36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3" name="Kocka 36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4" name="Kocka 36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5" name="Kocka 36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6" name="Kocka 36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67" name="Kocka 36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3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48" name="Kocka 34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9" name="Kocka 34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0" name="Kocka 34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1" name="Kocka 35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2" name="Kocka 35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3" name="Kocka 35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4" name="Kocka 35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5" name="Kocka 35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6" name="Kocka 35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57" name="Kocka 35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4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338" name="Kocka 337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39" name="Kocka 338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0" name="Kocka 339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1" name="Kocka 340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2" name="Kocka 341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3" name="Kocka 342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4" name="Kocka 343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5" name="Kocka 344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6" name="Kocka 345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347" name="Kocka 346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sp>
        <p:nvSpPr>
          <p:cNvPr id="442" name="PoljeZBesedilom 441"/>
          <p:cNvSpPr txBox="1"/>
          <p:nvPr/>
        </p:nvSpPr>
        <p:spPr>
          <a:xfrm>
            <a:off x="118762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4</a:t>
            </a:r>
            <a:endParaRPr lang="sl-SI" sz="10000" b="1" dirty="0"/>
          </a:p>
        </p:txBody>
      </p:sp>
      <p:grpSp>
        <p:nvGrpSpPr>
          <p:cNvPr id="35" name="Skupina 160"/>
          <p:cNvGrpSpPr/>
          <p:nvPr/>
        </p:nvGrpSpPr>
        <p:grpSpPr>
          <a:xfrm>
            <a:off x="1475656" y="2924944"/>
            <a:ext cx="1296144" cy="1296144"/>
            <a:chOff x="2987824" y="548680"/>
            <a:chExt cx="4464496" cy="3744416"/>
          </a:xfrm>
          <a:solidFill>
            <a:srgbClr val="00B050"/>
          </a:solidFill>
        </p:grpSpPr>
        <p:grpSp>
          <p:nvGrpSpPr>
            <p:cNvPr id="36" name="Skupina 36"/>
            <p:cNvGrpSpPr/>
            <p:nvPr/>
          </p:nvGrpSpPr>
          <p:grpSpPr>
            <a:xfrm>
              <a:off x="298782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44" name="Kocka 54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5" name="Kocka 54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6" name="Kocka 54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7" name="Kocka 54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8" name="Kocka 54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9" name="Kocka 54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0" name="Kocka 54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1" name="Kocka 55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2" name="Kocka 55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53" name="Kocka 55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7" name="Skupina 37"/>
            <p:cNvGrpSpPr/>
            <p:nvPr/>
          </p:nvGrpSpPr>
          <p:grpSpPr>
            <a:xfrm>
              <a:off x="341987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34" name="Kocka 53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5" name="Kocka 53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6" name="Kocka 53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7" name="Kocka 53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8" name="Kocka 53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9" name="Kocka 53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0" name="Kocka 53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1" name="Kocka 54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2" name="Kocka 54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43" name="Kocka 54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8" name="Skupina 48"/>
            <p:cNvGrpSpPr/>
            <p:nvPr/>
          </p:nvGrpSpPr>
          <p:grpSpPr>
            <a:xfrm>
              <a:off x="385192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24" name="Kocka 52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5" name="Kocka 52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6" name="Kocka 52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7" name="Kocka 52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8" name="Kocka 52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9" name="Kocka 52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0" name="Kocka 52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1" name="Kocka 53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2" name="Kocka 53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33" name="Kocka 53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39" name="Skupina 59"/>
            <p:cNvGrpSpPr/>
            <p:nvPr/>
          </p:nvGrpSpPr>
          <p:grpSpPr>
            <a:xfrm>
              <a:off x="428396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14" name="Kocka 51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5" name="Kocka 51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6" name="Kocka 51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7" name="Kocka 51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8" name="Kocka 51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9" name="Kocka 51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0" name="Kocka 51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1" name="Kocka 52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2" name="Kocka 52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23" name="Kocka 52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0" name="Skupina 70"/>
            <p:cNvGrpSpPr/>
            <p:nvPr/>
          </p:nvGrpSpPr>
          <p:grpSpPr>
            <a:xfrm>
              <a:off x="471601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504" name="Kocka 50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5" name="Kocka 50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6" name="Kocka 50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7" name="Kocka 50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8" name="Kocka 50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9" name="Kocka 50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0" name="Kocka 50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1" name="Kocka 51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2" name="Kocka 51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13" name="Kocka 51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1" name="Skupina 81"/>
            <p:cNvGrpSpPr/>
            <p:nvPr/>
          </p:nvGrpSpPr>
          <p:grpSpPr>
            <a:xfrm>
              <a:off x="5148064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94" name="Kocka 49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5" name="Kocka 49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6" name="Kocka 49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7" name="Kocka 49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8" name="Kocka 49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9" name="Kocka 49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0" name="Kocka 49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1" name="Kocka 50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2" name="Kocka 50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3" name="Kocka 50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2" name="Skupina 92"/>
            <p:cNvGrpSpPr/>
            <p:nvPr/>
          </p:nvGrpSpPr>
          <p:grpSpPr>
            <a:xfrm>
              <a:off x="5580112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84" name="Kocka 48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5" name="Kocka 48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6" name="Kocka 48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7" name="Kocka 48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8" name="Kocka 48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9" name="Kocka 48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0" name="Kocka 48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1" name="Kocka 49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2" name="Kocka 49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3" name="Kocka 49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3" name="Skupina 103"/>
            <p:cNvGrpSpPr/>
            <p:nvPr/>
          </p:nvGrpSpPr>
          <p:grpSpPr>
            <a:xfrm>
              <a:off x="6012160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74" name="Kocka 47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5" name="Kocka 47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6" name="Kocka 47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7" name="Kocka 47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8" name="Kocka 47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9" name="Kocka 47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0" name="Kocka 47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1" name="Kocka 48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2" name="Kocka 48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83" name="Kocka 48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4" name="Skupina 114"/>
            <p:cNvGrpSpPr/>
            <p:nvPr/>
          </p:nvGrpSpPr>
          <p:grpSpPr>
            <a:xfrm>
              <a:off x="6444208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64" name="Kocka 46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5" name="Kocka 46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6" name="Kocka 46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7" name="Kocka 46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8" name="Kocka 46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9" name="Kocka 46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0" name="Kocka 46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1" name="Kocka 47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2" name="Kocka 47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73" name="Kocka 47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grpSp>
          <p:nvGrpSpPr>
            <p:cNvPr id="45" name="Skupina 125"/>
            <p:cNvGrpSpPr/>
            <p:nvPr/>
          </p:nvGrpSpPr>
          <p:grpSpPr>
            <a:xfrm>
              <a:off x="6876256" y="548680"/>
              <a:ext cx="576064" cy="3744416"/>
              <a:chOff x="3923928" y="764704"/>
              <a:chExt cx="576064" cy="3744416"/>
            </a:xfrm>
            <a:grpFill/>
          </p:grpSpPr>
          <p:sp>
            <p:nvSpPr>
              <p:cNvPr id="454" name="Kocka 453"/>
              <p:cNvSpPr/>
              <p:nvPr/>
            </p:nvSpPr>
            <p:spPr>
              <a:xfrm>
                <a:off x="3923928" y="40050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5" name="Kocka 454"/>
              <p:cNvSpPr/>
              <p:nvPr/>
            </p:nvSpPr>
            <p:spPr>
              <a:xfrm>
                <a:off x="3923928" y="36450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6" name="Kocka 455"/>
              <p:cNvSpPr/>
              <p:nvPr/>
            </p:nvSpPr>
            <p:spPr>
              <a:xfrm>
                <a:off x="3923928" y="32849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7" name="Kocka 456"/>
              <p:cNvSpPr/>
              <p:nvPr/>
            </p:nvSpPr>
            <p:spPr>
              <a:xfrm>
                <a:off x="3923928" y="29249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8" name="Kocka 457"/>
              <p:cNvSpPr/>
              <p:nvPr/>
            </p:nvSpPr>
            <p:spPr>
              <a:xfrm>
                <a:off x="3923928" y="25649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59" name="Kocka 458"/>
              <p:cNvSpPr/>
              <p:nvPr/>
            </p:nvSpPr>
            <p:spPr>
              <a:xfrm>
                <a:off x="3923928" y="220486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0" name="Kocka 459"/>
              <p:cNvSpPr/>
              <p:nvPr/>
            </p:nvSpPr>
            <p:spPr>
              <a:xfrm>
                <a:off x="3923928" y="184482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1" name="Kocka 460"/>
              <p:cNvSpPr/>
              <p:nvPr/>
            </p:nvSpPr>
            <p:spPr>
              <a:xfrm>
                <a:off x="3923928" y="148478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2" name="Kocka 461"/>
              <p:cNvSpPr/>
              <p:nvPr/>
            </p:nvSpPr>
            <p:spPr>
              <a:xfrm>
                <a:off x="3923928" y="112474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63" name="Kocka 462"/>
              <p:cNvSpPr/>
              <p:nvPr/>
            </p:nvSpPr>
            <p:spPr>
              <a:xfrm>
                <a:off x="3923928" y="764704"/>
                <a:ext cx="576064" cy="504056"/>
              </a:xfrm>
              <a:prstGeom prst="cube">
                <a:avLst/>
              </a:prstGeom>
              <a:grp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pic>
        <p:nvPicPr>
          <p:cNvPr id="47" name="Zvok 4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91"/>
    </mc:Choice>
    <mc:Fallback xmlns="">
      <p:transition spd="slow" advTm="33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2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53" grpId="0"/>
      <p:bldP spid="56" grpId="0"/>
      <p:bldP spid="57" grpId="0"/>
      <p:bldP spid="57" grpId="1"/>
      <p:bldP spid="442" grpId="0"/>
      <p:bldP spid="44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80920" cy="5904656"/>
          </a:xfrm>
        </p:spPr>
        <p:txBody>
          <a:bodyPr>
            <a:normAutofit fontScale="90000"/>
          </a:bodyPr>
          <a:lstStyle/>
          <a:p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Števila  lahko ponazorimo tudi 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                  na pozicijskem računalu.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                    </a:t>
            </a:r>
            <a:r>
              <a:rPr lang="sl-SI" sz="4400" cap="none" dirty="0" smtClean="0">
                <a:solidFill>
                  <a:srgbClr val="00B050"/>
                </a:solidFill>
                <a:latin typeface="+mn-lt"/>
              </a:rPr>
              <a:t>S</a:t>
            </a: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       </a:t>
            </a:r>
            <a:r>
              <a:rPr lang="sl-SI" sz="4400" cap="none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D</a:t>
            </a:r>
            <a:r>
              <a:rPr lang="sl-SI" sz="4400" cap="none" dirty="0" smtClean="0">
                <a:solidFill>
                  <a:srgbClr val="000099"/>
                </a:solidFill>
                <a:latin typeface="+mn-lt"/>
              </a:rPr>
              <a:t>       </a:t>
            </a:r>
            <a:r>
              <a:rPr lang="sl-SI" sz="4400" cap="none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</a:t>
            </a:r>
            <a:endParaRPr lang="sl-SI" sz="44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7" name="Puščica dol 126"/>
          <p:cNvSpPr/>
          <p:nvPr/>
        </p:nvSpPr>
        <p:spPr>
          <a:xfrm>
            <a:off x="2915816" y="5229200"/>
            <a:ext cx="720080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8" name="Puščica dol 127"/>
          <p:cNvSpPr/>
          <p:nvPr/>
        </p:nvSpPr>
        <p:spPr>
          <a:xfrm>
            <a:off x="4067944" y="5229200"/>
            <a:ext cx="720080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0" name="Puščica dol 129"/>
          <p:cNvSpPr/>
          <p:nvPr/>
        </p:nvSpPr>
        <p:spPr>
          <a:xfrm>
            <a:off x="5148064" y="5229200"/>
            <a:ext cx="720080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32" name="Skupina 131"/>
          <p:cNvGrpSpPr/>
          <p:nvPr/>
        </p:nvGrpSpPr>
        <p:grpSpPr>
          <a:xfrm>
            <a:off x="2771800" y="1412776"/>
            <a:ext cx="3384376" cy="3744416"/>
            <a:chOff x="3419872" y="44624"/>
            <a:chExt cx="2376264" cy="4752528"/>
          </a:xfrm>
        </p:grpSpPr>
        <p:sp>
          <p:nvSpPr>
            <p:cNvPr id="133" name="Kocka 132"/>
            <p:cNvSpPr/>
            <p:nvPr/>
          </p:nvSpPr>
          <p:spPr>
            <a:xfrm>
              <a:off x="341987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4" name="Kocka 133"/>
            <p:cNvSpPr/>
            <p:nvPr/>
          </p:nvSpPr>
          <p:spPr>
            <a:xfrm>
              <a:off x="413995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5" name="Kocka 134"/>
            <p:cNvSpPr/>
            <p:nvPr/>
          </p:nvSpPr>
          <p:spPr>
            <a:xfrm>
              <a:off x="486003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6" name="Kocka 135"/>
            <p:cNvSpPr/>
            <p:nvPr/>
          </p:nvSpPr>
          <p:spPr>
            <a:xfrm>
              <a:off x="3419872" y="3429000"/>
              <a:ext cx="936104" cy="792088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S</a:t>
              </a:r>
              <a:endParaRPr lang="sl-SI" sz="4000" dirty="0"/>
            </a:p>
          </p:txBody>
        </p:sp>
        <p:sp>
          <p:nvSpPr>
            <p:cNvPr id="137" name="Kocka 136"/>
            <p:cNvSpPr/>
            <p:nvPr/>
          </p:nvSpPr>
          <p:spPr>
            <a:xfrm>
              <a:off x="4139952" y="3429000"/>
              <a:ext cx="936104" cy="792088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D</a:t>
              </a:r>
              <a:endParaRPr lang="sl-SI" sz="4000" dirty="0"/>
            </a:p>
          </p:txBody>
        </p:sp>
        <p:sp>
          <p:nvSpPr>
            <p:cNvPr id="138" name="Kocka 137"/>
            <p:cNvSpPr/>
            <p:nvPr/>
          </p:nvSpPr>
          <p:spPr>
            <a:xfrm>
              <a:off x="4860032" y="3429000"/>
              <a:ext cx="936104" cy="792088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E</a:t>
              </a:r>
              <a:endParaRPr lang="sl-SI" sz="4000" dirty="0"/>
            </a:p>
          </p:txBody>
        </p:sp>
        <p:cxnSp>
          <p:nvCxnSpPr>
            <p:cNvPr id="139" name="Raven konektor 138"/>
            <p:cNvCxnSpPr/>
            <p:nvPr/>
          </p:nvCxnSpPr>
          <p:spPr>
            <a:xfrm>
              <a:off x="3851920" y="44624"/>
              <a:ext cx="0" cy="3528392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aven konektor 139"/>
            <p:cNvCxnSpPr/>
            <p:nvPr/>
          </p:nvCxnSpPr>
          <p:spPr>
            <a:xfrm>
              <a:off x="4572000" y="116632"/>
              <a:ext cx="0" cy="3456384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aven konektor 140"/>
            <p:cNvCxnSpPr/>
            <p:nvPr/>
          </p:nvCxnSpPr>
          <p:spPr>
            <a:xfrm>
              <a:off x="5364088" y="116632"/>
              <a:ext cx="0" cy="3456384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Elipsa 152"/>
          <p:cNvSpPr/>
          <p:nvPr/>
        </p:nvSpPr>
        <p:spPr>
          <a:xfrm>
            <a:off x="3131840" y="3573016"/>
            <a:ext cx="432048" cy="399317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4" name="Elipsa 153"/>
          <p:cNvSpPr/>
          <p:nvPr/>
        </p:nvSpPr>
        <p:spPr>
          <a:xfrm>
            <a:off x="4139952" y="3573016"/>
            <a:ext cx="432048" cy="3993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5" name="Elipsa 154"/>
          <p:cNvSpPr/>
          <p:nvPr/>
        </p:nvSpPr>
        <p:spPr>
          <a:xfrm>
            <a:off x="5292080" y="3573016"/>
            <a:ext cx="432048" cy="39931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8"/>
    </mc:Choice>
    <mc:Fallback xmlns="">
      <p:transition spd="slow" advTm="5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3" grpId="0" animBg="1"/>
      <p:bldP spid="154" grpId="0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29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KG First Time In Forever" pitchFamily="2" charset="-18"/>
                <a:ea typeface="+mj-ea"/>
                <a:cs typeface="+mj-cs"/>
              </a:rPr>
              <a:t>Katero število je to?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KG First Time In Forever" pitchFamily="2" charset="-18"/>
              <a:ea typeface="+mj-ea"/>
              <a:cs typeface="+mj-cs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683568" y="1340768"/>
            <a:ext cx="2376264" cy="4392488"/>
            <a:chOff x="3419872" y="44624"/>
            <a:chExt cx="2376264" cy="4752528"/>
          </a:xfrm>
        </p:grpSpPr>
        <p:sp>
          <p:nvSpPr>
            <p:cNvPr id="3" name="Kocka 2"/>
            <p:cNvSpPr/>
            <p:nvPr/>
          </p:nvSpPr>
          <p:spPr>
            <a:xfrm>
              <a:off x="341987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Kocka 3"/>
            <p:cNvSpPr/>
            <p:nvPr/>
          </p:nvSpPr>
          <p:spPr>
            <a:xfrm>
              <a:off x="413995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Kocka 4"/>
            <p:cNvSpPr/>
            <p:nvPr/>
          </p:nvSpPr>
          <p:spPr>
            <a:xfrm>
              <a:off x="486003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Kocka 5"/>
            <p:cNvSpPr/>
            <p:nvPr/>
          </p:nvSpPr>
          <p:spPr>
            <a:xfrm>
              <a:off x="3419872" y="3429000"/>
              <a:ext cx="936104" cy="792088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S</a:t>
              </a:r>
              <a:endParaRPr lang="sl-SI" sz="4000" dirty="0"/>
            </a:p>
          </p:txBody>
        </p:sp>
        <p:sp>
          <p:nvSpPr>
            <p:cNvPr id="7" name="Kocka 6"/>
            <p:cNvSpPr/>
            <p:nvPr/>
          </p:nvSpPr>
          <p:spPr>
            <a:xfrm>
              <a:off x="4139952" y="3429000"/>
              <a:ext cx="936104" cy="792088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D</a:t>
              </a:r>
              <a:endParaRPr lang="sl-SI" sz="4000" dirty="0"/>
            </a:p>
          </p:txBody>
        </p:sp>
        <p:sp>
          <p:nvSpPr>
            <p:cNvPr id="8" name="Kocka 7"/>
            <p:cNvSpPr/>
            <p:nvPr/>
          </p:nvSpPr>
          <p:spPr>
            <a:xfrm>
              <a:off x="4860032" y="3429000"/>
              <a:ext cx="936104" cy="792088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E</a:t>
              </a:r>
              <a:endParaRPr lang="sl-SI" sz="4000" dirty="0"/>
            </a:p>
          </p:txBody>
        </p:sp>
        <p:cxnSp>
          <p:nvCxnSpPr>
            <p:cNvPr id="10" name="Raven konektor 9"/>
            <p:cNvCxnSpPr/>
            <p:nvPr/>
          </p:nvCxnSpPr>
          <p:spPr>
            <a:xfrm>
              <a:off x="3851920" y="44624"/>
              <a:ext cx="0" cy="3528392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ven konektor 10"/>
            <p:cNvCxnSpPr/>
            <p:nvPr/>
          </p:nvCxnSpPr>
          <p:spPr>
            <a:xfrm>
              <a:off x="4572000" y="116632"/>
              <a:ext cx="0" cy="3456384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ven konektor 11"/>
            <p:cNvCxnSpPr/>
            <p:nvPr/>
          </p:nvCxnSpPr>
          <p:spPr>
            <a:xfrm>
              <a:off x="5364088" y="116632"/>
              <a:ext cx="0" cy="3456384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/>
            <p:cNvSpPr/>
            <p:nvPr/>
          </p:nvSpPr>
          <p:spPr>
            <a:xfrm>
              <a:off x="3635896" y="2564904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5" name="Elipsa 14"/>
            <p:cNvSpPr/>
            <p:nvPr/>
          </p:nvSpPr>
          <p:spPr>
            <a:xfrm>
              <a:off x="4355976" y="2132856"/>
              <a:ext cx="432048" cy="4320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6" name="Elipsa 15"/>
            <p:cNvSpPr/>
            <p:nvPr/>
          </p:nvSpPr>
          <p:spPr>
            <a:xfrm>
              <a:off x="5148064" y="1340768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Elipsa 16"/>
            <p:cNvSpPr/>
            <p:nvPr/>
          </p:nvSpPr>
          <p:spPr>
            <a:xfrm>
              <a:off x="3635896" y="2996952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" name="Elipsa 17"/>
            <p:cNvSpPr/>
            <p:nvPr/>
          </p:nvSpPr>
          <p:spPr>
            <a:xfrm>
              <a:off x="3635896" y="2132856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" name="Elipsa 18"/>
            <p:cNvSpPr/>
            <p:nvPr/>
          </p:nvSpPr>
          <p:spPr>
            <a:xfrm>
              <a:off x="4355976" y="2564904"/>
              <a:ext cx="432048" cy="4320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" name="Elipsa 19"/>
            <p:cNvSpPr/>
            <p:nvPr/>
          </p:nvSpPr>
          <p:spPr>
            <a:xfrm>
              <a:off x="4355976" y="2996952"/>
              <a:ext cx="432048" cy="4320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1" name="Elipsa 20"/>
            <p:cNvSpPr/>
            <p:nvPr/>
          </p:nvSpPr>
          <p:spPr>
            <a:xfrm>
              <a:off x="5148064" y="1772816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2" name="Elipsa 21"/>
            <p:cNvSpPr/>
            <p:nvPr/>
          </p:nvSpPr>
          <p:spPr>
            <a:xfrm>
              <a:off x="5148064" y="3068960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3" name="Elipsa 22"/>
            <p:cNvSpPr/>
            <p:nvPr/>
          </p:nvSpPr>
          <p:spPr>
            <a:xfrm>
              <a:off x="5148064" y="2636912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4" name="Elipsa 23"/>
            <p:cNvSpPr/>
            <p:nvPr/>
          </p:nvSpPr>
          <p:spPr>
            <a:xfrm>
              <a:off x="5148064" y="2204864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29" name="PoljeZBesedilom 28"/>
          <p:cNvSpPr txBox="1"/>
          <p:nvPr/>
        </p:nvSpPr>
        <p:spPr>
          <a:xfrm>
            <a:off x="4067944" y="2708920"/>
            <a:ext cx="4536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3 </a:t>
            </a:r>
            <a:r>
              <a:rPr lang="sl-SI" sz="4000" dirty="0" smtClean="0">
                <a:solidFill>
                  <a:srgbClr val="00B050"/>
                </a:solidFill>
              </a:rPr>
              <a:t>S</a:t>
            </a:r>
            <a:r>
              <a:rPr lang="sl-SI" sz="4000" dirty="0" smtClean="0"/>
              <a:t>  3 </a:t>
            </a:r>
            <a:r>
              <a:rPr lang="sl-SI" sz="4000" dirty="0" smtClean="0">
                <a:solidFill>
                  <a:srgbClr val="C00000"/>
                </a:solidFill>
              </a:rPr>
              <a:t>D</a:t>
            </a:r>
            <a:r>
              <a:rPr lang="sl-SI" sz="4000" dirty="0" smtClean="0"/>
              <a:t>  5 </a:t>
            </a:r>
            <a:r>
              <a:rPr lang="sl-SI" sz="4000" dirty="0" smtClean="0">
                <a:solidFill>
                  <a:srgbClr val="000099"/>
                </a:solidFill>
              </a:rPr>
              <a:t>E</a:t>
            </a:r>
            <a:r>
              <a:rPr lang="sl-SI" sz="4000" dirty="0" smtClean="0"/>
              <a:t>  =  </a:t>
            </a:r>
            <a:endParaRPr lang="sl-SI" sz="4000" dirty="0"/>
          </a:p>
        </p:txBody>
      </p:sp>
      <p:sp>
        <p:nvSpPr>
          <p:cNvPr id="30" name="PoljeZBesedilom 29"/>
          <p:cNvSpPr txBox="1"/>
          <p:nvPr/>
        </p:nvSpPr>
        <p:spPr>
          <a:xfrm>
            <a:off x="7092280" y="270892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spc="150" dirty="0" smtClean="0"/>
              <a:t>335</a:t>
            </a:r>
            <a:endParaRPr lang="sl-SI" sz="4000" b="1" spc="150" dirty="0"/>
          </a:p>
        </p:txBody>
      </p:sp>
      <p:sp>
        <p:nvSpPr>
          <p:cNvPr id="31" name="PoljeZBesedilom 30"/>
          <p:cNvSpPr txBox="1"/>
          <p:nvPr/>
        </p:nvSpPr>
        <p:spPr>
          <a:xfrm>
            <a:off x="3563888" y="3789040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 smtClean="0"/>
              <a:t>Kako to zapišemo z besedo?</a:t>
            </a:r>
          </a:p>
          <a:p>
            <a:endParaRPr lang="sl-SI" dirty="0"/>
          </a:p>
        </p:txBody>
      </p:sp>
      <p:sp>
        <p:nvSpPr>
          <p:cNvPr id="32" name="PoljeZBesedilom 31"/>
          <p:cNvSpPr txBox="1"/>
          <p:nvPr/>
        </p:nvSpPr>
        <p:spPr>
          <a:xfrm>
            <a:off x="3779912" y="4941168"/>
            <a:ext cx="4968552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4500" dirty="0" smtClean="0">
                <a:solidFill>
                  <a:srgbClr val="000099"/>
                </a:solidFill>
              </a:rPr>
              <a:t>tristo  petintrideset</a:t>
            </a:r>
          </a:p>
          <a:p>
            <a:endParaRPr lang="sl-SI" dirty="0"/>
          </a:p>
        </p:txBody>
      </p:sp>
      <p:pic>
        <p:nvPicPr>
          <p:cNvPr id="27" name="Zvok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25"/>
    </mc:Choice>
    <mc:Fallback xmlns="">
      <p:transition spd="slow" advTm="6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9" grpId="0" animBg="1"/>
      <p:bldP spid="30" grpId="0"/>
      <p:bldP spid="31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29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KG First Time In Forever" pitchFamily="2" charset="-18"/>
                <a:ea typeface="+mj-ea"/>
                <a:cs typeface="+mj-cs"/>
              </a:rPr>
              <a:t>Katero število je to?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KG First Time In Forever" pitchFamily="2" charset="-18"/>
              <a:ea typeface="+mj-ea"/>
              <a:cs typeface="+mj-cs"/>
            </a:endParaRPr>
          </a:p>
        </p:txBody>
      </p:sp>
      <p:grpSp>
        <p:nvGrpSpPr>
          <p:cNvPr id="9" name="Skupina 24"/>
          <p:cNvGrpSpPr/>
          <p:nvPr/>
        </p:nvGrpSpPr>
        <p:grpSpPr>
          <a:xfrm>
            <a:off x="683568" y="1340768"/>
            <a:ext cx="2376264" cy="4392488"/>
            <a:chOff x="3419872" y="44624"/>
            <a:chExt cx="2376264" cy="4752528"/>
          </a:xfrm>
        </p:grpSpPr>
        <p:sp>
          <p:nvSpPr>
            <p:cNvPr id="3" name="Kocka 2"/>
            <p:cNvSpPr/>
            <p:nvPr/>
          </p:nvSpPr>
          <p:spPr>
            <a:xfrm>
              <a:off x="341987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Kocka 3"/>
            <p:cNvSpPr/>
            <p:nvPr/>
          </p:nvSpPr>
          <p:spPr>
            <a:xfrm>
              <a:off x="413995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Kocka 4"/>
            <p:cNvSpPr/>
            <p:nvPr/>
          </p:nvSpPr>
          <p:spPr>
            <a:xfrm>
              <a:off x="4860032" y="4005064"/>
              <a:ext cx="936104" cy="792088"/>
            </a:xfrm>
            <a:prstGeom prst="cube">
              <a:avLst/>
            </a:prstGeom>
            <a:solidFill>
              <a:schemeClr val="bg1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Kocka 5"/>
            <p:cNvSpPr/>
            <p:nvPr/>
          </p:nvSpPr>
          <p:spPr>
            <a:xfrm>
              <a:off x="3419872" y="3429000"/>
              <a:ext cx="936104" cy="792088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S</a:t>
              </a:r>
              <a:endParaRPr lang="sl-SI" sz="4000" dirty="0"/>
            </a:p>
          </p:txBody>
        </p:sp>
        <p:sp>
          <p:nvSpPr>
            <p:cNvPr id="7" name="Kocka 6"/>
            <p:cNvSpPr/>
            <p:nvPr/>
          </p:nvSpPr>
          <p:spPr>
            <a:xfrm>
              <a:off x="4139952" y="3429000"/>
              <a:ext cx="936104" cy="792088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D</a:t>
              </a:r>
              <a:endParaRPr lang="sl-SI" sz="4000" dirty="0"/>
            </a:p>
          </p:txBody>
        </p:sp>
        <p:sp>
          <p:nvSpPr>
            <p:cNvPr id="8" name="Kocka 7"/>
            <p:cNvSpPr/>
            <p:nvPr/>
          </p:nvSpPr>
          <p:spPr>
            <a:xfrm>
              <a:off x="4860032" y="3429000"/>
              <a:ext cx="936104" cy="792088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4000" dirty="0" smtClean="0"/>
                <a:t>E</a:t>
              </a:r>
              <a:endParaRPr lang="sl-SI" sz="4000" dirty="0"/>
            </a:p>
          </p:txBody>
        </p:sp>
        <p:cxnSp>
          <p:nvCxnSpPr>
            <p:cNvPr id="10" name="Raven konektor 9"/>
            <p:cNvCxnSpPr/>
            <p:nvPr/>
          </p:nvCxnSpPr>
          <p:spPr>
            <a:xfrm>
              <a:off x="3851920" y="44624"/>
              <a:ext cx="0" cy="3528392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ven konektor 10"/>
            <p:cNvCxnSpPr/>
            <p:nvPr/>
          </p:nvCxnSpPr>
          <p:spPr>
            <a:xfrm>
              <a:off x="4572000" y="116632"/>
              <a:ext cx="0" cy="3456384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ven konektor 11"/>
            <p:cNvCxnSpPr/>
            <p:nvPr/>
          </p:nvCxnSpPr>
          <p:spPr>
            <a:xfrm>
              <a:off x="5364088" y="116632"/>
              <a:ext cx="0" cy="3456384"/>
            </a:xfrm>
            <a:prstGeom prst="line">
              <a:avLst/>
            </a:prstGeom>
            <a:ln w="2540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/>
            <p:cNvSpPr/>
            <p:nvPr/>
          </p:nvSpPr>
          <p:spPr>
            <a:xfrm>
              <a:off x="3635896" y="2564904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5" name="Elipsa 14"/>
            <p:cNvSpPr/>
            <p:nvPr/>
          </p:nvSpPr>
          <p:spPr>
            <a:xfrm>
              <a:off x="4355976" y="2132856"/>
              <a:ext cx="432048" cy="4320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Elipsa 16"/>
            <p:cNvSpPr/>
            <p:nvPr/>
          </p:nvSpPr>
          <p:spPr>
            <a:xfrm>
              <a:off x="3635896" y="2996952"/>
              <a:ext cx="432048" cy="4320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" name="Elipsa 18"/>
            <p:cNvSpPr/>
            <p:nvPr/>
          </p:nvSpPr>
          <p:spPr>
            <a:xfrm>
              <a:off x="4355976" y="2564904"/>
              <a:ext cx="432048" cy="4320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" name="Elipsa 19"/>
            <p:cNvSpPr/>
            <p:nvPr/>
          </p:nvSpPr>
          <p:spPr>
            <a:xfrm>
              <a:off x="4355976" y="2996952"/>
              <a:ext cx="432048" cy="4320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29" name="PoljeZBesedilom 28"/>
          <p:cNvSpPr txBox="1"/>
          <p:nvPr/>
        </p:nvSpPr>
        <p:spPr>
          <a:xfrm>
            <a:off x="4067944" y="2420888"/>
            <a:ext cx="4536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2 </a:t>
            </a:r>
            <a:r>
              <a:rPr lang="sl-SI" sz="4000" dirty="0" smtClean="0">
                <a:solidFill>
                  <a:srgbClr val="00B050"/>
                </a:solidFill>
              </a:rPr>
              <a:t>S</a:t>
            </a:r>
            <a:r>
              <a:rPr lang="sl-SI" sz="4000" dirty="0" smtClean="0"/>
              <a:t>  3 </a:t>
            </a:r>
            <a:r>
              <a:rPr lang="sl-SI" sz="4000" dirty="0" smtClean="0">
                <a:solidFill>
                  <a:srgbClr val="C00000"/>
                </a:solidFill>
              </a:rPr>
              <a:t>D</a:t>
            </a:r>
            <a:r>
              <a:rPr lang="sl-SI" sz="4000" dirty="0" smtClean="0"/>
              <a:t>  0 </a:t>
            </a:r>
            <a:r>
              <a:rPr lang="sl-SI" sz="4000" dirty="0" smtClean="0">
                <a:solidFill>
                  <a:srgbClr val="000099"/>
                </a:solidFill>
              </a:rPr>
              <a:t>E</a:t>
            </a:r>
            <a:r>
              <a:rPr lang="sl-SI" sz="4000" dirty="0" smtClean="0"/>
              <a:t>  =  </a:t>
            </a:r>
            <a:endParaRPr lang="sl-SI" sz="4000" dirty="0"/>
          </a:p>
        </p:txBody>
      </p:sp>
      <p:sp>
        <p:nvSpPr>
          <p:cNvPr id="30" name="PoljeZBesedilom 29"/>
          <p:cNvSpPr txBox="1"/>
          <p:nvPr/>
        </p:nvSpPr>
        <p:spPr>
          <a:xfrm>
            <a:off x="7092280" y="2420888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spc="150" dirty="0" smtClean="0"/>
              <a:t>230</a:t>
            </a:r>
            <a:endParaRPr lang="sl-SI" sz="4000" b="1" spc="150" dirty="0"/>
          </a:p>
        </p:txBody>
      </p:sp>
      <p:sp>
        <p:nvSpPr>
          <p:cNvPr id="26" name="PoljeZBesedilom 25"/>
          <p:cNvSpPr txBox="1"/>
          <p:nvPr/>
        </p:nvSpPr>
        <p:spPr>
          <a:xfrm>
            <a:off x="3563888" y="3789040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 smtClean="0"/>
              <a:t>Kako to zapišemo z besedo?</a:t>
            </a:r>
          </a:p>
          <a:p>
            <a:endParaRPr lang="sl-SI" dirty="0"/>
          </a:p>
        </p:txBody>
      </p:sp>
      <p:sp>
        <p:nvSpPr>
          <p:cNvPr id="27" name="PoljeZBesedilom 26"/>
          <p:cNvSpPr txBox="1"/>
          <p:nvPr/>
        </p:nvSpPr>
        <p:spPr>
          <a:xfrm>
            <a:off x="3563888" y="4941168"/>
            <a:ext cx="5184576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4500" dirty="0" smtClean="0">
                <a:solidFill>
                  <a:srgbClr val="000099"/>
                </a:solidFill>
              </a:rPr>
              <a:t>dvesto  trideset</a:t>
            </a:r>
          </a:p>
          <a:p>
            <a:endParaRPr lang="sl-SI" dirty="0"/>
          </a:p>
        </p:txBody>
      </p:sp>
      <p:pic>
        <p:nvPicPr>
          <p:cNvPr id="21" name="Zvok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38"/>
    </mc:Choice>
    <mc:Fallback xmlns="">
      <p:transition spd="slow" advTm="4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 animBg="1"/>
      <p:bldP spid="30" grpId="0"/>
      <p:bldP spid="26" grpId="0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7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3.2|4.6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4.2|2.2|2.3|9.7|12.9|1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|1.3|2|8.5|6.6|7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3|1.7|2.2|8.3|6.3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8|1.6|2|3|2.4|3.5|2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2|1.8|8.7|5.9|5|3.3|1.8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9|2.7|2.2|7.8|2.9|3.3|2.5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|2.2|4.7|6.2|3.2|3.3|3.6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8.6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9.7|7.2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8.4|5.6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0|6.7|4.2"/>
</p:tagLst>
</file>

<file path=ppt/theme/theme1.xml><?xml version="1.0" encoding="utf-8"?>
<a:theme xmlns:a="http://schemas.openxmlformats.org/drawingml/2006/main" name="Officeova tema">
  <a:themeElements>
    <a:clrScheme name="Altan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</TotalTime>
  <Words>199</Words>
  <Application>Microsoft Office PowerPoint</Application>
  <PresentationFormat>Diaprojekcija na zaslonu (4:3)</PresentationFormat>
  <Paragraphs>90</Paragraphs>
  <Slides>15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KG First Time In Forever</vt:lpstr>
      <vt:lpstr>Officeova tema</vt:lpstr>
      <vt:lpstr>ŠTEVILA  DO  1000 PONAZARJANJE ŠTEVIL 3. del</vt:lpstr>
      <vt:lpstr>Števila  bomo  ponazorili  in predstavili:         s ploščami,    s stolpci,   s kockami.   S                  D                   E</vt:lpstr>
      <vt:lpstr>Katero število je to?</vt:lpstr>
      <vt:lpstr>Katero število je to?</vt:lpstr>
      <vt:lpstr>Katero število je to?</vt:lpstr>
      <vt:lpstr>Katero število je to?</vt:lpstr>
      <vt:lpstr>Števila  lahko ponazorimo tudi                    na pozicijskem računalu.                             S       D       E</vt:lpstr>
      <vt:lpstr>PowerPointova predstavitev</vt:lpstr>
      <vt:lpstr>PowerPointova predstavitev</vt:lpstr>
      <vt:lpstr>PowerPointova predstavitev</vt:lpstr>
      <vt:lpstr>PowerPointova predstavitev</vt:lpstr>
      <vt:lpstr>Predstavimo število?</vt:lpstr>
      <vt:lpstr>Predstavimo število?</vt:lpstr>
      <vt:lpstr>Predstavimo število?</vt:lpstr>
      <vt:lpstr>PowerPointova predstavitev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ŠTEVILA DO 1000</dc:title>
  <dc:creator>Marija</dc:creator>
  <cp:lastModifiedBy>Iztok</cp:lastModifiedBy>
  <cp:revision>45</cp:revision>
  <dcterms:created xsi:type="dcterms:W3CDTF">2020-03-25T06:45:29Z</dcterms:created>
  <dcterms:modified xsi:type="dcterms:W3CDTF">2020-05-09T19:13:47Z</dcterms:modified>
</cp:coreProperties>
</file>