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8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300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38D"/>
    <a:srgbClr val="ADD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8CABD50-62A8-44A0-A3F4-219D27AD4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42AF4E21-2D0D-4B3E-90D5-F0EE93C16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7A1E0C25-E5E6-4E46-AE2A-FBFCFB33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4CEB81F8-1DF1-498F-8E67-CCA22F40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5D3EFB8C-FAA4-4A82-94E6-502FDBD6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699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3B47102-43F8-429D-867F-49012913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="" xmlns:a16="http://schemas.microsoft.com/office/drawing/2014/main" id="{0DBB300D-4EB9-4FC8-BE8F-F0347E339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D285744B-D2BB-4254-86A4-0C8396F8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666DB723-0CCD-4055-B239-0C6EB0EC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50B25F0E-1E36-43A5-BFB4-E5E221B3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766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="" xmlns:a16="http://schemas.microsoft.com/office/drawing/2014/main" id="{8DCF8BB4-F1DE-4036-8772-1E911F8FF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="" xmlns:a16="http://schemas.microsoft.com/office/drawing/2014/main" id="{177BC607-EF1E-43AC-A437-6FA355126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72863256-5985-41A0-9579-C37015D9B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BBBE2FAC-6A87-4350-9711-3283D4B1C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1C369ED4-893A-4137-B1F9-56E9EF69B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673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949A9A7-3805-4426-B131-1EDA8F90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27256A3E-A435-4FDC-AD01-A689B9562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76C42EB5-409E-4164-A40A-57B05BC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58A7A8F4-C722-47A7-A567-4CCD572A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43D2365D-F712-4C1E-A3BF-54747035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26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D515EC8-82D6-4547-9749-A1265589C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4B897922-48C1-43A1-9CAE-0F17BF7FC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5919486C-9031-41AD-87D7-598E6B9D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02A2A20F-1350-4ACA-B888-CBA3A71E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8805BBF6-41FA-409A-9F22-D532902A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578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1B9228A-9E4A-46A2-BEDF-91AF87B2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20929C51-D51E-4B12-A5E7-7EB71CDEEA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EF1AFB0A-E0E4-4B02-ABE7-756CDF8D3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895CB491-9FFE-4449-AB32-121FB40C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2CDD13C6-0300-47EF-BD97-8002931E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CB320147-FBAC-40C1-B09E-7A88EF16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709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B889844-08F4-4461-B2A0-F33A3ECF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13C5FA05-0228-404B-AE40-BD167B8FC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C2DE73B9-6CED-44C4-BB9E-1F06A49A6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="" xmlns:a16="http://schemas.microsoft.com/office/drawing/2014/main" id="{F313ED12-B6A6-42CD-B403-B09E4F4A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="" xmlns:a16="http://schemas.microsoft.com/office/drawing/2014/main" id="{67733A5F-EC79-4B70-A6A0-70FA7BA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="" xmlns:a16="http://schemas.microsoft.com/office/drawing/2014/main" id="{F043F81E-2575-41ED-B000-B6FB6546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="" xmlns:a16="http://schemas.microsoft.com/office/drawing/2014/main" id="{A0607C5D-4040-4637-BAF5-241FF17E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="" xmlns:a16="http://schemas.microsoft.com/office/drawing/2014/main" id="{DF163DAF-B90A-459A-BA1D-1609ECE6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223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AE5C3D2-D09A-40F9-948C-2A2F8DBD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="" xmlns:a16="http://schemas.microsoft.com/office/drawing/2014/main" id="{FD35117C-0AB3-4215-AA8D-56FD634B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="" xmlns:a16="http://schemas.microsoft.com/office/drawing/2014/main" id="{2CCB265D-2B29-4E17-9EAB-DB642060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="" xmlns:a16="http://schemas.microsoft.com/office/drawing/2014/main" id="{05E3D897-9102-44FF-8E8C-A43DEC380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538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="" xmlns:a16="http://schemas.microsoft.com/office/drawing/2014/main" id="{E1AFA36B-04BA-4F21-8479-E28E3387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="" xmlns:a16="http://schemas.microsoft.com/office/drawing/2014/main" id="{5012D778-70F7-45B2-91FC-38C71A80D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="" xmlns:a16="http://schemas.microsoft.com/office/drawing/2014/main" id="{F3F1EA42-C8AF-458F-8281-7B925E27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948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5A56C47-B6B5-4821-89F1-E0A79DE2F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4ED93B4A-E1BB-44F1-B9EC-C42F274E0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="" xmlns:a16="http://schemas.microsoft.com/office/drawing/2014/main" id="{DD1D9148-3948-4320-BE03-4E23C6248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2C5A8F99-7344-44FD-8CAA-A6BAE4AE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1B433324-5541-4003-BE97-01EDAAD6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288305DC-0422-432F-93B5-64DDF4C3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588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BDB0692-1D70-48B9-AE1B-CD098C9B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="" xmlns:a16="http://schemas.microsoft.com/office/drawing/2014/main" id="{C282B5A2-16C6-45DB-AF50-74503C5A0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="" xmlns:a16="http://schemas.microsoft.com/office/drawing/2014/main" id="{C80C1D8F-759F-49AC-8ACD-AB2B30C1D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0A037D0E-D89F-4399-A621-FD0ED784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66E0-DB6B-44F8-9DBE-03D42202C2A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EF0A6D4B-8B2A-45D0-888B-34FDDE3E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D1481131-4115-4538-8346-6BFB22DE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7351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4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="" xmlns:a16="http://schemas.microsoft.com/office/drawing/2014/main" id="{C1BEE836-B603-46F8-AD4E-A834BCE0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6A7FADE5-2697-4813-9AC4-10743CAB0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B27E02D3-1F1D-4A97-B27A-1CA1BE643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466E0-DB6B-44F8-9DBE-03D42202C2A2}" type="datetimeFigureOut">
              <a:rPr lang="sl-SI" smtClean="0"/>
              <a:pPr/>
              <a:t>9.5.2020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44410889-10C1-4566-A9E8-4B4CF9ABD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DBE20DBE-300C-4796-92E8-8F1F97BF9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217C6-FB1F-45D1-821D-CA7561C4AF8A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220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508214"/>
            <a:ext cx="9144000" cy="3545171"/>
          </a:xfrm>
          <a:solidFill>
            <a:srgbClr val="CAE38D"/>
          </a:solidFill>
        </p:spPr>
        <p:txBody>
          <a:bodyPr>
            <a:normAutofit/>
          </a:bodyPr>
          <a:lstStyle/>
          <a:p>
            <a:r>
              <a:rPr lang="sl-SI" b="1" dirty="0" smtClean="0"/>
              <a:t>P O Z D R A V L J E N I</a:t>
            </a:r>
            <a:br>
              <a:rPr lang="sl-SI" b="1" dirty="0" smtClean="0"/>
            </a:br>
            <a:r>
              <a:rPr lang="sl-SI" dirty="0" smtClean="0"/>
              <a:t>TRETJEŠOLCI</a:t>
            </a:r>
            <a:br>
              <a:rPr lang="sl-SI" dirty="0" smtClean="0"/>
            </a:br>
            <a:r>
              <a:rPr lang="sl-SI" dirty="0" smtClean="0"/>
              <a:t>IN</a:t>
            </a:r>
            <a:br>
              <a:rPr lang="sl-SI" dirty="0" smtClean="0"/>
            </a:br>
            <a:r>
              <a:rPr lang="sl-SI" dirty="0" smtClean="0"/>
              <a:t>TRETJEŠOLKE</a:t>
            </a:r>
            <a:endParaRPr lang="sl-SI" dirty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1526275" y="4749420"/>
            <a:ext cx="9144000" cy="1203278"/>
          </a:xfrm>
          <a:prstGeom prst="rect">
            <a:avLst/>
          </a:prstGeom>
          <a:solidFill>
            <a:srgbClr val="CAE38D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l-SI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l-SI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DOMAČE  BRANJE – </a:t>
            </a:r>
            <a:r>
              <a:rPr kumimoji="0" lang="sl-SI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2.del</a:t>
            </a:r>
            <a:endParaRPr kumimoji="0" lang="sl-SI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996AD09F-2D97-41E1-B9CE-9176580D68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7879" r="1820" b="13088"/>
          <a:stretch/>
        </p:blipFill>
        <p:spPr>
          <a:xfrm>
            <a:off x="9098318" y="1524002"/>
            <a:ext cx="2721149" cy="3522132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9"/>
    </mc:Choice>
    <mc:Fallback xmlns="">
      <p:transition spd="slow" advTm="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5140E38-4CCC-49DD-A20A-8348584D7D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26" y="0"/>
            <a:ext cx="10066947" cy="6859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28"/>
    </mc:Choice>
    <mc:Fallback xmlns="">
      <p:transition spd="slow" advTm="6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A4B30D39-07D5-4980-99BE-84DA7B51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5610" y="0"/>
            <a:ext cx="99407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22"/>
    </mc:Choice>
    <mc:Fallback xmlns="">
      <p:transition spd="slow" advTm="7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76D2FBBF-18A6-480E-8B72-603A06F0CD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803" y="0"/>
            <a:ext cx="9964394" cy="6834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0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2"/>
    </mc:Choice>
    <mc:Fallback xmlns="">
      <p:transition spd="slow" advTm="36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 txBox="1">
            <a:spLocks/>
          </p:cNvSpPr>
          <p:nvPr/>
        </p:nvSpPr>
        <p:spPr>
          <a:xfrm>
            <a:off x="1376150" y="163773"/>
            <a:ext cx="9144000" cy="955344"/>
          </a:xfrm>
          <a:prstGeom prst="rect">
            <a:avLst/>
          </a:prstGeom>
          <a:solidFill>
            <a:srgbClr val="CAE38D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kumimoji="0" lang="sl-SI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ZAPIS  V  ZVEZEK</a:t>
            </a:r>
            <a:endParaRPr lang="sl-SI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454025" y="362635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sl-SI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1131887" y="2810044"/>
            <a:ext cx="1076896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sz="3200" b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lang="sl-SI" sz="32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 Kam sta odšla očka in mamica tisti večer?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sz="32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3. Koga je Anica poklicala po telefonu, ker ji je bilo dolgčas?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sz="32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4. Kaj sta Mojca in Anica jedli za večerjo?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l-SI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sz="3200" b="1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5. Kakšen film sta gledali dekleti?</a:t>
            </a:r>
            <a:endParaRPr lang="sl-SI" sz="4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1119117" y="1760561"/>
            <a:ext cx="6782937" cy="523220"/>
          </a:xfrm>
          <a:prstGeom prst="rect">
            <a:avLst/>
          </a:prstGeom>
          <a:noFill/>
          <a:ln w="38100">
            <a:solidFill>
              <a:srgbClr val="CAE38D"/>
            </a:solidFill>
          </a:ln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ODGOVORI NA VPRAŠANJA V CELIH POVEDIH.</a:t>
            </a:r>
            <a:endParaRPr lang="sl-SI" sz="2800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26508"/>
      </p:ext>
    </p:extLst>
  </p:cSld>
  <p:clrMapOvr>
    <a:masterClrMapping/>
  </p:clrMapOvr>
  <p:transition advTm="51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B2795477-A9F6-4034-81A9-5DF058593C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r="12021"/>
          <a:stretch/>
        </p:blipFill>
        <p:spPr>
          <a:xfrm>
            <a:off x="491066" y="1725177"/>
            <a:ext cx="3640667" cy="4858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4F204023-81CD-4D9A-B852-E57F33443D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9102"/>
          <a:stretch/>
        </p:blipFill>
        <p:spPr>
          <a:xfrm>
            <a:off x="8263466" y="1766120"/>
            <a:ext cx="3437467" cy="4817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/>
          <p:cNvSpPr txBox="1"/>
          <p:nvPr/>
        </p:nvSpPr>
        <p:spPr>
          <a:xfrm>
            <a:off x="1507068" y="1184828"/>
            <a:ext cx="939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solidFill>
                  <a:schemeClr val="accent6">
                    <a:lumMod val="50000"/>
                  </a:schemeClr>
                </a:solidFill>
              </a:rPr>
              <a:t>ANICA                                                       MOJCA</a:t>
            </a:r>
            <a:endParaRPr lang="sl-SI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1407742" y="211286"/>
            <a:ext cx="9144000" cy="889380"/>
          </a:xfrm>
          <a:prstGeom prst="rect">
            <a:avLst/>
          </a:prstGeom>
          <a:solidFill>
            <a:srgbClr val="CAE38D"/>
          </a:solidFill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SPOZNALI  SMO</a:t>
            </a:r>
            <a:endParaRPr kumimoji="0" lang="sl-SI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4385733" y="3088903"/>
            <a:ext cx="3623734" cy="1569660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l-SI" sz="3200" dirty="0" smtClean="0">
                <a:solidFill>
                  <a:srgbClr val="2222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Odnosa med Anico in njeno sestro Mojco.</a:t>
            </a:r>
            <a:endParaRPr lang="sl-SI" sz="3200" dirty="0"/>
          </a:p>
        </p:txBody>
      </p:sp>
      <p:sp>
        <p:nvSpPr>
          <p:cNvPr id="8" name="Pravokotnik 7"/>
          <p:cNvSpPr/>
          <p:nvPr/>
        </p:nvSpPr>
        <p:spPr>
          <a:xfrm>
            <a:off x="4385734" y="4985434"/>
            <a:ext cx="3606799" cy="1569660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sz="3200" dirty="0" smtClean="0">
                <a:solidFill>
                  <a:srgbClr val="2222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Obisk pri mamini prijateljici iz šolskih dni.</a:t>
            </a:r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1"/>
    </mc:Choice>
    <mc:Fallback xmlns="">
      <p:transition spd="slow" advTm="21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4787254E-828D-4F5E-94DD-20593A720E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2212" y="0"/>
            <a:ext cx="51654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2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61"/>
    </mc:Choice>
    <mc:Fallback xmlns="">
      <p:transition spd="slow" advTm="53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E6837F29-7A44-4CB0-BE40-1067AF59B1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350" y="0"/>
            <a:ext cx="9853299" cy="6849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41"/>
    </mc:Choice>
    <mc:Fallback xmlns="">
      <p:transition spd="slow" advTm="65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3B311813-4897-4262-B7F9-46FB906A3F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4282" y="0"/>
            <a:ext cx="510985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26"/>
    </mc:Choice>
    <mc:Fallback xmlns="">
      <p:transition spd="slow" advTm="5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3ACF660-D187-4FBC-B285-4C40BF6779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603" y="0"/>
            <a:ext cx="1012279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15"/>
    </mc:Choice>
    <mc:Fallback xmlns="">
      <p:transition spd="slow" advTm="33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644ED1FF-E37E-46FD-B351-A3D97B815E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482" y="0"/>
            <a:ext cx="99530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75"/>
    </mc:Choice>
    <mc:Fallback xmlns="">
      <p:transition spd="slow" advTm="5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2E462353-4DE8-49EA-ACA3-F9CBD2B3A8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3929" y="0"/>
            <a:ext cx="51255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7"/>
    </mc:Choice>
    <mc:Fallback xmlns="">
      <p:transition spd="slow" advTm="22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939E334B-50B2-481F-9DF1-70E9A4D71D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799" y="0"/>
            <a:ext cx="984640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8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68"/>
    </mc:Choice>
    <mc:Fallback xmlns="">
      <p:transition spd="slow" advTm="6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87</Words>
  <Application>Microsoft Office PowerPoint</Application>
  <PresentationFormat>Širokozaslonsko</PresentationFormat>
  <Paragraphs>16</Paragraphs>
  <Slides>13</Slides>
  <Notes>0</Notes>
  <HiddenSlides>0</HiddenSlides>
  <MMClips>13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Officeova tema</vt:lpstr>
      <vt:lpstr>P O Z D R A V L J E N I TRETJEŠOLCI IN TRETJEŠOLKE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AliAs</dc:creator>
  <cp:lastModifiedBy>Iztok</cp:lastModifiedBy>
  <cp:revision>64</cp:revision>
  <dcterms:created xsi:type="dcterms:W3CDTF">2020-02-24T19:22:23Z</dcterms:created>
  <dcterms:modified xsi:type="dcterms:W3CDTF">2020-05-09T19:13:01Z</dcterms:modified>
</cp:coreProperties>
</file>