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9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0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38D"/>
    <a:srgbClr val="ADD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CABD50-62A8-44A0-A3F4-219D27AD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2AF4E21-2D0D-4B3E-90D5-F0EE93C16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A1E0C25-E5E6-4E46-AE2A-FBFCFB3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CEB81F8-1DF1-498F-8E67-CCA22F40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D3EFB8C-FAA4-4A82-94E6-502FDBD6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69944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B47102-43F8-429D-867F-49012913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DBB300D-4EB9-4FC8-BE8F-F0347E33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85744B-D2BB-4254-86A4-0C8396F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66DB723-0CCD-4055-B239-0C6EB0E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B25F0E-1E36-43A5-BFB4-E5E221B3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6610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CF8BB4-F1DE-4036-8772-1E911F8FF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77BC607-EF1E-43AC-A437-6FA355126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2863256-5985-41A0-9579-C37015D9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BE2FAC-6A87-4350-9711-3283D4B1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369ED4-893A-4137-B1F9-56E9EF69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7381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9A9A7-3805-4426-B131-1EDA8F90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7256A3E-A435-4FDC-AD01-A689B956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C42EB5-409E-4164-A40A-57B05BC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A7A8F4-C722-47A7-A567-4CCD572A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3D2365D-F712-4C1E-A3BF-54747035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6659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515EC8-82D6-4547-9749-A1265589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B897922-48C1-43A1-9CAE-0F17BF7FC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919486C-9031-41AD-87D7-598E6B9D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2A2A20F-1350-4ACA-B888-CBA3A71E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05BBF6-41FA-409A-9F22-D532902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78027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B9228A-9E4A-46A2-BEDF-91AF87B2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929C51-D51E-4B12-A5E7-7EB71CDEE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F1AFB0A-E0E4-4B02-ABE7-756CDF8D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5CB491-9FFE-4449-AB32-121FB40C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CDD13C6-0300-47EF-BD97-8002931E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B320147-FBAC-40C1-B09E-7A88EF16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09206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889844-08F4-4461-B2A0-F33A3ECF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C5FA05-0228-404B-AE40-BD167B8F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2DE73B9-6CED-44C4-BB9E-1F06A49A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313ED12-B6A6-42CD-B403-B09E4F4A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7733A5F-EC79-4B70-A6A0-70FA7BA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43F81E-2575-41ED-B000-B6FB6546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0607C5D-4040-4637-BAF5-241FF17E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F163DAF-B90A-459A-BA1D-1609ECE6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2383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5C3D2-D09A-40F9-948C-2A2F8DBD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17C-0AB3-4215-AA8D-56FD634B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CCB265D-2B29-4E17-9EAB-DB642060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5E3D897-9102-44FF-8E8C-A43DEC38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3854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1AFA36B-04BA-4F21-8479-E28E338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5012D778-70F7-45B2-91FC-38C71A80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3F1EA42-C8AF-458F-8281-7B925E27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4866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A56C47-B6B5-4821-89F1-E0A79DE2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D93B4A-E1BB-44F1-B9EC-C42F274E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D1D9148-3948-4320-BE03-4E23C624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C5A8F99-7344-44FD-8CAA-A6BAE4AE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433324-5541-4003-BE97-01EDAAD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88305DC-0422-432F-93B5-64DDF4C3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588933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DB0692-1D70-48B9-AE1B-CD098C9B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282B5A2-16C6-45DB-AF50-74503C5A0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80C1D8F-759F-49AC-8ACD-AB2B30C1D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A037D0E-D89F-4399-A621-FD0ED78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F0A6D4B-8B2A-45D0-888B-34FDDE3E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1481131-4115-4538-8346-6BFB22DE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35109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1BEE836-B603-46F8-AD4E-A834BCE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A7FADE5-2697-4813-9AC4-10743CAB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7E02D3-1F1D-4A97-B27A-1CA1BE643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66E0-DB6B-44F8-9DBE-03D42202C2A2}" type="datetimeFigureOut">
              <a:rPr lang="sl-SI" smtClean="0"/>
              <a:pPr/>
              <a:t>2. 05. 2020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4410889-10C1-4566-A9E8-4B4CF9AB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BE20DBE-300C-4796-92E8-8F1F97BF9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22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8214"/>
            <a:ext cx="9144000" cy="3545171"/>
          </a:xfrm>
          <a:solidFill>
            <a:srgbClr val="CAE38D"/>
          </a:solidFill>
        </p:spPr>
        <p:txBody>
          <a:bodyPr>
            <a:normAutofit/>
          </a:bodyPr>
          <a:lstStyle/>
          <a:p>
            <a:r>
              <a:rPr lang="sl-SI" b="1" dirty="0" smtClean="0"/>
              <a:t>P O Z D R A V L J E N I</a:t>
            </a:r>
            <a:br>
              <a:rPr lang="sl-SI" b="1" dirty="0" smtClean="0"/>
            </a:br>
            <a:r>
              <a:rPr lang="sl-SI" dirty="0" smtClean="0"/>
              <a:t>TRETJEŠOLCI</a:t>
            </a:r>
            <a:br>
              <a:rPr lang="sl-SI" dirty="0" smtClean="0"/>
            </a:br>
            <a:r>
              <a:rPr lang="sl-SI" dirty="0" smtClean="0"/>
              <a:t>IN</a:t>
            </a:r>
            <a:br>
              <a:rPr lang="sl-SI" dirty="0" smtClean="0"/>
            </a:br>
            <a:r>
              <a:rPr lang="sl-SI" dirty="0" smtClean="0"/>
              <a:t>TRETJEŠOLKE</a:t>
            </a:r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526275" y="4749420"/>
            <a:ext cx="9144000" cy="1203278"/>
          </a:xfrm>
          <a:prstGeom prst="rect">
            <a:avLst/>
          </a:prstGeom>
          <a:solidFill>
            <a:srgbClr val="CAE38D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l-SI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DOMAČE  BRANJE</a:t>
            </a:r>
            <a:r>
              <a:rPr lang="sl-SI" sz="6600" dirty="0" smtClean="0"/>
              <a:t> </a:t>
            </a:r>
            <a:r>
              <a:rPr lang="sl-SI" sz="6600" dirty="0" smtClean="0">
                <a:latin typeface="+mj-lt"/>
                <a:ea typeface="+mj-ea"/>
                <a:cs typeface="+mj-cs"/>
              </a:rPr>
              <a:t>– </a:t>
            </a:r>
            <a:r>
              <a:rPr lang="sl-SI" sz="6600" dirty="0" err="1" smtClean="0">
                <a:latin typeface="+mj-lt"/>
                <a:ea typeface="+mj-ea"/>
                <a:cs typeface="+mj-cs"/>
              </a:rPr>
              <a:t>1.del</a:t>
            </a:r>
            <a:endParaRPr lang="sl-SI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5CD041-7B2C-4FCD-BC1D-87C942B9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7851" r="4365" b="3052"/>
          <a:stretch/>
        </p:blipFill>
        <p:spPr>
          <a:xfrm>
            <a:off x="1103568" y="0"/>
            <a:ext cx="99848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1801"/>
      </p:ext>
    </p:extLst>
  </p:cSld>
  <p:clrMapOvr>
    <a:masterClrMapping/>
  </p:clrMapOvr>
  <p:transition advTm="65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4A8610-A2DD-4D3D-9E66-98D3C48B2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8224" r="3131" b="2181"/>
          <a:stretch/>
        </p:blipFill>
        <p:spPr>
          <a:xfrm>
            <a:off x="1083651" y="0"/>
            <a:ext cx="100246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4875"/>
      </p:ext>
    </p:extLst>
  </p:cSld>
  <p:clrMapOvr>
    <a:masterClrMapping/>
  </p:clrMapOvr>
  <p:transition advTm="607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494436" y="1202393"/>
            <a:ext cx="6963463" cy="5478186"/>
            <a:chOff x="2931164" y="294817"/>
            <a:chExt cx="6444847" cy="4868700"/>
          </a:xfrm>
        </p:grpSpPr>
        <p:pic>
          <p:nvPicPr>
            <p:cNvPr id="3" name="Slika 2"/>
            <p:cNvPicPr/>
            <p:nvPr/>
          </p:nvPicPr>
          <p:blipFill>
            <a:blip r:embed="rId4" cstate="print"/>
            <a:srcRect l="10248" t="29310" r="29858" b="18084"/>
            <a:stretch>
              <a:fillRect/>
            </a:stretch>
          </p:blipFill>
          <p:spPr bwMode="auto">
            <a:xfrm rot="10800000">
              <a:off x="2931164" y="294817"/>
              <a:ext cx="6444847" cy="3594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Slika 3"/>
            <p:cNvPicPr/>
            <p:nvPr/>
          </p:nvPicPr>
          <p:blipFill>
            <a:blip r:embed="rId5" cstate="print"/>
            <a:srcRect l="8782" t="27378" r="31981" b="54733"/>
            <a:stretch>
              <a:fillRect/>
            </a:stretch>
          </p:blipFill>
          <p:spPr bwMode="auto">
            <a:xfrm>
              <a:off x="2934270" y="3889613"/>
              <a:ext cx="6428094" cy="1273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Naslov 1"/>
          <p:cNvSpPr txBox="1">
            <a:spLocks/>
          </p:cNvSpPr>
          <p:nvPr/>
        </p:nvSpPr>
        <p:spPr>
          <a:xfrm>
            <a:off x="1376150" y="163773"/>
            <a:ext cx="9144000" cy="955344"/>
          </a:xfrm>
          <a:prstGeom prst="rect">
            <a:avLst/>
          </a:prstGeom>
          <a:solidFill>
            <a:srgbClr val="CAE38D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sl-SI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ZAPIS  V  ZVEZEK</a:t>
            </a:r>
            <a:endParaRPr lang="sl-SI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508"/>
      </p:ext>
    </p:extLst>
  </p:cSld>
  <p:clrMapOvr>
    <a:masterClrMapping/>
  </p:clrMapOvr>
  <p:transition advTm="24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/>
          <p:nvPr/>
        </p:nvPicPr>
        <p:blipFill>
          <a:blip r:embed="rId4" cstate="print"/>
          <a:srcRect t="14652"/>
          <a:stretch>
            <a:fillRect/>
          </a:stretch>
        </p:blipFill>
        <p:spPr bwMode="auto">
          <a:xfrm>
            <a:off x="6001115" y="2565779"/>
            <a:ext cx="3115590" cy="404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8727" y="1040872"/>
            <a:ext cx="2867656" cy="417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7C260BB-1C9F-4FE6-B30E-EB321F3282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2604" r="56888" b="54776"/>
          <a:stretch/>
        </p:blipFill>
        <p:spPr>
          <a:xfrm>
            <a:off x="163773" y="204716"/>
            <a:ext cx="6486633" cy="382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6AD09F-2D97-41E1-B9CE-9176580D6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1" b="28598"/>
          <a:stretch/>
        </p:blipFill>
        <p:spPr>
          <a:xfrm>
            <a:off x="3670181" y="-1"/>
            <a:ext cx="4747426" cy="687758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508"/>
      </p:ext>
    </p:extLst>
  </p:cSld>
  <p:clrMapOvr>
    <a:masterClrMapping/>
  </p:clrMapOvr>
  <p:transition advTm="417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795477-A9F6-4034-81A9-5DF058593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9" t="7227" r="4012" b="3426"/>
          <a:stretch/>
        </p:blipFill>
        <p:spPr>
          <a:xfrm>
            <a:off x="6104965" y="0"/>
            <a:ext cx="50604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1220"/>
      </p:ext>
    </p:extLst>
  </p:cSld>
  <p:clrMapOvr>
    <a:masterClrMapping/>
  </p:clrMapOvr>
  <p:transition advTm="63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F204023-81CD-4D9A-B852-E57F3344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6729" r="3836" b="3426"/>
          <a:stretch/>
        </p:blipFill>
        <p:spPr>
          <a:xfrm>
            <a:off x="1088164" y="165"/>
            <a:ext cx="10015671" cy="685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9034"/>
      </p:ext>
    </p:extLst>
  </p:cSld>
  <p:clrMapOvr>
    <a:masterClrMapping/>
  </p:clrMapOvr>
  <p:transition advTm="644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48F1C1D-A47F-46EB-9E8E-A60ED8264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6728" r="52016" b="3053"/>
          <a:stretch/>
        </p:blipFill>
        <p:spPr>
          <a:xfrm>
            <a:off x="1178081" y="-2449"/>
            <a:ext cx="4747590" cy="686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70579"/>
      </p:ext>
    </p:extLst>
  </p:cSld>
  <p:clrMapOvr>
    <a:masterClrMapping/>
  </p:clrMapOvr>
  <p:transition advTm="324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3B42C4-2294-4D4F-97B8-5CA3DFF9E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9346" r="4365" b="1682"/>
          <a:stretch/>
        </p:blipFill>
        <p:spPr>
          <a:xfrm>
            <a:off x="1067761" y="0"/>
            <a:ext cx="10056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3141"/>
      </p:ext>
    </p:extLst>
  </p:cSld>
  <p:clrMapOvr>
    <a:masterClrMapping/>
  </p:clrMapOvr>
  <p:transition advTm="999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781D7E-BE65-4AC0-A21D-BA0C616F7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471" r="4277" b="3801"/>
          <a:stretch/>
        </p:blipFill>
        <p:spPr>
          <a:xfrm>
            <a:off x="1011621" y="0"/>
            <a:ext cx="101687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4127"/>
      </p:ext>
    </p:extLst>
  </p:cSld>
  <p:clrMapOvr>
    <a:masterClrMapping/>
  </p:clrMapOvr>
  <p:transition advTm="266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E96202-B2F6-4186-9F95-C1DBA1DB7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3" t="7227" r="4718" b="2554"/>
          <a:stretch/>
        </p:blipFill>
        <p:spPr>
          <a:xfrm>
            <a:off x="6078071" y="0"/>
            <a:ext cx="49577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7469"/>
      </p:ext>
    </p:extLst>
  </p:cSld>
  <p:clrMapOvr>
    <a:masterClrMapping/>
  </p:clrMapOvr>
  <p:transition advTm="480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15</Words>
  <Application>Microsoft Office PowerPoint</Application>
  <PresentationFormat>Širokozaslonsko</PresentationFormat>
  <Paragraphs>3</Paragraphs>
  <Slides>12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P O Z D R A V L J E N I TRETJEŠOLCI IN TRETJEŠOLKE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AliAs</dc:creator>
  <cp:lastModifiedBy>URŠKA</cp:lastModifiedBy>
  <cp:revision>34</cp:revision>
  <dcterms:created xsi:type="dcterms:W3CDTF">2020-02-24T19:22:23Z</dcterms:created>
  <dcterms:modified xsi:type="dcterms:W3CDTF">2020-05-02T20:42:14Z</dcterms:modified>
</cp:coreProperties>
</file>