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7" r:id="rId4"/>
    <p:sldId id="279" r:id="rId5"/>
    <p:sldId id="281" r:id="rId6"/>
    <p:sldId id="280" r:id="rId7"/>
    <p:sldId id="27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AFFF6-D120-4AB6-9A34-CC123289E902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ŠTEVILA  DO  1000</a:t>
            </a:r>
            <a:b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</a:b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KORAKI  PO 100</a:t>
            </a:r>
            <a:b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</a:b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2. del</a:t>
            </a:r>
            <a:endParaRPr lang="sl-SI" sz="6000" b="1" dirty="0">
              <a:solidFill>
                <a:schemeClr val="accent2">
                  <a:lumMod val="50000"/>
                </a:schemeClr>
              </a:solidFill>
              <a:latin typeface="KG First Time In Foreve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sl-SI" sz="1000" b="1" dirty="0" smtClean="0">
              <a:latin typeface="KG First Time In Forever" pitchFamily="2" charset="-18"/>
            </a:endParaRPr>
          </a:p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3. RAZRED</a:t>
            </a:r>
            <a:endParaRPr lang="sl-SI" b="1" dirty="0">
              <a:solidFill>
                <a:schemeClr val="accent2">
                  <a:lumMod val="50000"/>
                </a:schemeClr>
              </a:solidFill>
              <a:latin typeface="KG First Time In Forever" pitchFamily="2" charset="-18"/>
            </a:endParaRPr>
          </a:p>
        </p:txBody>
      </p:sp>
      <p:sp>
        <p:nvSpPr>
          <p:cNvPr id="4" name="Interaktivni gumb: Naprej ali naslednji 3">
            <a:hlinkClick r:id="" action="ppaction://hlinkshowjump?jump=nextslide" highlightClick="1"/>
          </p:cNvPr>
          <p:cNvSpPr/>
          <p:nvPr/>
        </p:nvSpPr>
        <p:spPr>
          <a:xfrm>
            <a:off x="7956376" y="5877272"/>
            <a:ext cx="720080" cy="576064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~PP761.WAV">
            <a:hlinkClick r:id="" action="ppaction://media"/>
          </p:cNvPr>
          <p:cNvPicPr>
            <a:picLocks noRot="1" noChangeAspect="1"/>
          </p:cNvPicPr>
          <p:nvPr>
            <a:wavAudioFile r:embed="rId1" name="~PP76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-1" y="0"/>
          <a:ext cx="9108505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081"/>
                <a:gridCol w="936104"/>
                <a:gridCol w="1152128"/>
                <a:gridCol w="1728192"/>
              </a:tblGrid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93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5292080" y="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300192" y="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100</a:t>
            </a:r>
            <a:endParaRPr lang="sl-SI" sz="4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740352" y="0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/>
              <a:t>sto</a:t>
            </a:r>
            <a:endParaRPr lang="sl-SI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99" y="17811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530" y="77533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PoljeZBesedilom 121"/>
          <p:cNvSpPr txBox="1"/>
          <p:nvPr/>
        </p:nvSpPr>
        <p:spPr>
          <a:xfrm>
            <a:off x="7452320" y="692696"/>
            <a:ext cx="169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dve</a:t>
            </a:r>
            <a:r>
              <a:rPr lang="sl-SI" sz="3000" dirty="0" smtClean="0"/>
              <a:t>sto</a:t>
            </a:r>
            <a:endParaRPr lang="sl-SI" sz="3000" dirty="0"/>
          </a:p>
        </p:txBody>
      </p:sp>
      <p:sp>
        <p:nvSpPr>
          <p:cNvPr id="123" name="PoljeZBesedilom 122"/>
          <p:cNvSpPr txBox="1"/>
          <p:nvPr/>
        </p:nvSpPr>
        <p:spPr>
          <a:xfrm>
            <a:off x="7452320" y="1412776"/>
            <a:ext cx="169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tri</a:t>
            </a:r>
            <a:r>
              <a:rPr lang="sl-SI" sz="3000" dirty="0" smtClean="0"/>
              <a:t>sto</a:t>
            </a:r>
            <a:endParaRPr lang="sl-SI" sz="3000" dirty="0"/>
          </a:p>
        </p:txBody>
      </p:sp>
      <p:sp>
        <p:nvSpPr>
          <p:cNvPr id="124" name="PoljeZBesedilom 123"/>
          <p:cNvSpPr txBox="1"/>
          <p:nvPr/>
        </p:nvSpPr>
        <p:spPr>
          <a:xfrm>
            <a:off x="7452320" y="2132856"/>
            <a:ext cx="169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štiri</a:t>
            </a:r>
            <a:r>
              <a:rPr lang="sl-SI" sz="3000" dirty="0" smtClean="0"/>
              <a:t>sto</a:t>
            </a:r>
            <a:endParaRPr lang="sl-SI" sz="3000" dirty="0"/>
          </a:p>
        </p:txBody>
      </p:sp>
      <p:sp>
        <p:nvSpPr>
          <p:cNvPr id="125" name="PoljeZBesedilom 124"/>
          <p:cNvSpPr txBox="1"/>
          <p:nvPr/>
        </p:nvSpPr>
        <p:spPr>
          <a:xfrm>
            <a:off x="7452320" y="2708920"/>
            <a:ext cx="169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pet</a:t>
            </a:r>
            <a:r>
              <a:rPr lang="sl-SI" sz="3000" dirty="0" smtClean="0"/>
              <a:t>sto</a:t>
            </a:r>
            <a:endParaRPr lang="sl-SI" sz="3000" dirty="0"/>
          </a:p>
        </p:txBody>
      </p:sp>
      <p:sp>
        <p:nvSpPr>
          <p:cNvPr id="126" name="PoljeZBesedilom 125"/>
          <p:cNvSpPr txBox="1"/>
          <p:nvPr/>
        </p:nvSpPr>
        <p:spPr>
          <a:xfrm>
            <a:off x="7452320" y="3429000"/>
            <a:ext cx="169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šest</a:t>
            </a:r>
            <a:r>
              <a:rPr lang="sl-SI" sz="3000" dirty="0" smtClean="0"/>
              <a:t>sto</a:t>
            </a:r>
            <a:endParaRPr lang="sl-SI" sz="3000" dirty="0"/>
          </a:p>
        </p:txBody>
      </p:sp>
      <p:sp>
        <p:nvSpPr>
          <p:cNvPr id="127" name="PoljeZBesedilom 126"/>
          <p:cNvSpPr txBox="1"/>
          <p:nvPr/>
        </p:nvSpPr>
        <p:spPr>
          <a:xfrm>
            <a:off x="7415808" y="4077072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sedem</a:t>
            </a:r>
            <a:r>
              <a:rPr lang="sl-SI" sz="3000" dirty="0" smtClean="0"/>
              <a:t>sto</a:t>
            </a:r>
            <a:endParaRPr lang="sl-SI" sz="3000" dirty="0"/>
          </a:p>
        </p:txBody>
      </p:sp>
      <p:sp>
        <p:nvSpPr>
          <p:cNvPr id="128" name="PoljeZBesedilom 127"/>
          <p:cNvSpPr txBox="1"/>
          <p:nvPr/>
        </p:nvSpPr>
        <p:spPr>
          <a:xfrm>
            <a:off x="7452320" y="4725144"/>
            <a:ext cx="169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osem</a:t>
            </a:r>
            <a:r>
              <a:rPr lang="sl-SI" sz="3000" dirty="0" smtClean="0"/>
              <a:t>sto</a:t>
            </a:r>
            <a:endParaRPr lang="sl-SI" sz="3000" dirty="0"/>
          </a:p>
        </p:txBody>
      </p:sp>
      <p:sp>
        <p:nvSpPr>
          <p:cNvPr id="129" name="PoljeZBesedilom 128"/>
          <p:cNvSpPr txBox="1"/>
          <p:nvPr/>
        </p:nvSpPr>
        <p:spPr>
          <a:xfrm>
            <a:off x="7452320" y="5373216"/>
            <a:ext cx="169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devet</a:t>
            </a:r>
            <a:r>
              <a:rPr lang="sl-SI" sz="3000" dirty="0" smtClean="0"/>
              <a:t>sto</a:t>
            </a:r>
            <a:endParaRPr lang="sl-SI" sz="3000" dirty="0"/>
          </a:p>
        </p:txBody>
      </p:sp>
      <p:sp>
        <p:nvSpPr>
          <p:cNvPr id="130" name="PoljeZBesedilom 129"/>
          <p:cNvSpPr txBox="1"/>
          <p:nvPr/>
        </p:nvSpPr>
        <p:spPr>
          <a:xfrm>
            <a:off x="7596336" y="6021288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/>
              <a:t>tisoč</a:t>
            </a:r>
            <a:endParaRPr lang="sl-SI" sz="3000" dirty="0"/>
          </a:p>
        </p:txBody>
      </p:sp>
      <p:sp>
        <p:nvSpPr>
          <p:cNvPr id="131" name="PoljeZBesedilom 130"/>
          <p:cNvSpPr txBox="1"/>
          <p:nvPr/>
        </p:nvSpPr>
        <p:spPr>
          <a:xfrm>
            <a:off x="5292080" y="69269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2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32" name="PoljeZBesedilom 131"/>
          <p:cNvSpPr txBox="1"/>
          <p:nvPr/>
        </p:nvSpPr>
        <p:spPr>
          <a:xfrm>
            <a:off x="6300192" y="62068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200</a:t>
            </a:r>
            <a:endParaRPr lang="sl-SI" sz="4000" dirty="0"/>
          </a:p>
        </p:txBody>
      </p:sp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6470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1277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06084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83" y="278837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8092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78092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78092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29" y="343475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77072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804" y="4066501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7072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77072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77072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47" y="4747927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02" y="474985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2514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3134" y="470963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9361" y="4738981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038" y="4747927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1535" y="4741107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2851" y="4741107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93" y="544522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693" y="543266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44522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44522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44522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44522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44522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44522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44522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906" y="6074417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0932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932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0932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0932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60932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0932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0932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0932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0932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" name="PoljeZBesedilom 185"/>
          <p:cNvSpPr txBox="1"/>
          <p:nvPr/>
        </p:nvSpPr>
        <p:spPr>
          <a:xfrm>
            <a:off x="5292080" y="126876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3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87" name="PoljeZBesedilom 186"/>
          <p:cNvSpPr txBox="1"/>
          <p:nvPr/>
        </p:nvSpPr>
        <p:spPr>
          <a:xfrm>
            <a:off x="6300192" y="126876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300</a:t>
            </a:r>
            <a:endParaRPr lang="sl-SI" sz="4000" dirty="0"/>
          </a:p>
        </p:txBody>
      </p:sp>
      <p:sp>
        <p:nvSpPr>
          <p:cNvPr id="188" name="PoljeZBesedilom 187"/>
          <p:cNvSpPr txBox="1"/>
          <p:nvPr/>
        </p:nvSpPr>
        <p:spPr>
          <a:xfrm>
            <a:off x="5292080" y="198884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4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89" name="PoljeZBesedilom 188"/>
          <p:cNvSpPr txBox="1"/>
          <p:nvPr/>
        </p:nvSpPr>
        <p:spPr>
          <a:xfrm>
            <a:off x="6300192" y="198884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400</a:t>
            </a:r>
            <a:endParaRPr lang="sl-SI" sz="4000" dirty="0"/>
          </a:p>
        </p:txBody>
      </p:sp>
      <p:sp>
        <p:nvSpPr>
          <p:cNvPr id="190" name="PoljeZBesedilom 189"/>
          <p:cNvSpPr txBox="1"/>
          <p:nvPr/>
        </p:nvSpPr>
        <p:spPr>
          <a:xfrm>
            <a:off x="5292080" y="263691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5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91" name="PoljeZBesedilom 190"/>
          <p:cNvSpPr txBox="1"/>
          <p:nvPr/>
        </p:nvSpPr>
        <p:spPr>
          <a:xfrm>
            <a:off x="6300192" y="263691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500</a:t>
            </a:r>
            <a:endParaRPr lang="sl-SI" sz="4000" dirty="0"/>
          </a:p>
        </p:txBody>
      </p:sp>
      <p:sp>
        <p:nvSpPr>
          <p:cNvPr id="192" name="PoljeZBesedilom 191"/>
          <p:cNvSpPr txBox="1"/>
          <p:nvPr/>
        </p:nvSpPr>
        <p:spPr>
          <a:xfrm>
            <a:off x="5292080" y="3356992"/>
            <a:ext cx="936104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6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93" name="PoljeZBesedilom 192"/>
          <p:cNvSpPr txBox="1"/>
          <p:nvPr/>
        </p:nvSpPr>
        <p:spPr>
          <a:xfrm>
            <a:off x="6300192" y="335699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600</a:t>
            </a:r>
            <a:endParaRPr lang="sl-SI" sz="4000" dirty="0"/>
          </a:p>
        </p:txBody>
      </p:sp>
      <p:sp>
        <p:nvSpPr>
          <p:cNvPr id="194" name="PoljeZBesedilom 193"/>
          <p:cNvSpPr txBox="1"/>
          <p:nvPr/>
        </p:nvSpPr>
        <p:spPr>
          <a:xfrm>
            <a:off x="5292080" y="4005064"/>
            <a:ext cx="936104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7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95" name="PoljeZBesedilom 194"/>
          <p:cNvSpPr txBox="1"/>
          <p:nvPr/>
        </p:nvSpPr>
        <p:spPr>
          <a:xfrm>
            <a:off x="6228184" y="400506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700</a:t>
            </a:r>
            <a:endParaRPr lang="sl-SI" sz="4000" dirty="0"/>
          </a:p>
        </p:txBody>
      </p:sp>
      <p:sp>
        <p:nvSpPr>
          <p:cNvPr id="196" name="PoljeZBesedilom 195"/>
          <p:cNvSpPr txBox="1"/>
          <p:nvPr/>
        </p:nvSpPr>
        <p:spPr>
          <a:xfrm>
            <a:off x="5292080" y="4581128"/>
            <a:ext cx="936104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8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97" name="PoljeZBesedilom 196"/>
          <p:cNvSpPr txBox="1"/>
          <p:nvPr/>
        </p:nvSpPr>
        <p:spPr>
          <a:xfrm>
            <a:off x="6300192" y="458112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800</a:t>
            </a:r>
            <a:endParaRPr lang="sl-SI" sz="4000" dirty="0"/>
          </a:p>
        </p:txBody>
      </p:sp>
      <p:sp>
        <p:nvSpPr>
          <p:cNvPr id="198" name="PoljeZBesedilom 197"/>
          <p:cNvSpPr txBox="1"/>
          <p:nvPr/>
        </p:nvSpPr>
        <p:spPr>
          <a:xfrm>
            <a:off x="5292080" y="5301208"/>
            <a:ext cx="936104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9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99" name="PoljeZBesedilom 198"/>
          <p:cNvSpPr txBox="1"/>
          <p:nvPr/>
        </p:nvSpPr>
        <p:spPr>
          <a:xfrm>
            <a:off x="6228184" y="530120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900</a:t>
            </a:r>
            <a:endParaRPr lang="sl-SI" sz="4000" dirty="0"/>
          </a:p>
        </p:txBody>
      </p:sp>
      <p:sp>
        <p:nvSpPr>
          <p:cNvPr id="200" name="PoljeZBesedilom 199"/>
          <p:cNvSpPr txBox="1"/>
          <p:nvPr/>
        </p:nvSpPr>
        <p:spPr>
          <a:xfrm>
            <a:off x="5221394" y="605453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10 </a:t>
            </a:r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201" name="PoljeZBesedilom 200"/>
          <p:cNvSpPr txBox="1"/>
          <p:nvPr/>
        </p:nvSpPr>
        <p:spPr>
          <a:xfrm>
            <a:off x="6156176" y="5983515"/>
            <a:ext cx="129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1000</a:t>
            </a:r>
            <a:endParaRPr lang="sl-SI" sz="4000" dirty="0"/>
          </a:p>
        </p:txBody>
      </p:sp>
      <p:sp>
        <p:nvSpPr>
          <p:cNvPr id="88" name="PoljeZBesedilom 87"/>
          <p:cNvSpPr txBox="1"/>
          <p:nvPr/>
        </p:nvSpPr>
        <p:spPr>
          <a:xfrm>
            <a:off x="5292080" y="5949280"/>
            <a:ext cx="9361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1 </a:t>
            </a:r>
            <a:r>
              <a:rPr lang="sl-SI" sz="4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T</a:t>
            </a:r>
            <a:endParaRPr lang="sl-SI" sz="4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9" name="~PP1390.WAV">
            <a:hlinkClick r:id="" action="ppaction://media"/>
          </p:cNvPr>
          <p:cNvPicPr>
            <a:picLocks noRot="1" noChangeAspect="1"/>
          </p:cNvPicPr>
          <p:nvPr>
            <a:wavAudioFile r:embed="rId2" name="~PP139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5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573016"/>
            <a:ext cx="7772400" cy="2195959"/>
          </a:xfrm>
        </p:spPr>
        <p:txBody>
          <a:bodyPr>
            <a:noAutofit/>
          </a:bodyPr>
          <a:lstStyle/>
          <a:p>
            <a:r>
              <a:rPr lang="sl-SI" sz="5000" cap="none" dirty="0" smtClean="0">
                <a:solidFill>
                  <a:srgbClr val="000099"/>
                </a:solidFill>
                <a:latin typeface="KG First Time In Forever" pitchFamily="2" charset="-18"/>
              </a:rPr>
              <a:t>Primerjajmo ta števila.</a:t>
            </a:r>
            <a:endParaRPr lang="sl-SI" sz="5000" cap="none" dirty="0">
              <a:solidFill>
                <a:srgbClr val="000099"/>
              </a:solidFill>
              <a:latin typeface="KG First Time In Forever" pitchFamily="2" charset="-18"/>
            </a:endParaRPr>
          </a:p>
        </p:txBody>
      </p:sp>
      <p:pic>
        <p:nvPicPr>
          <p:cNvPr id="4" name="~PP3864.WAV">
            <a:hlinkClick r:id="" action="ppaction://media"/>
          </p:cNvPr>
          <p:cNvPicPr>
            <a:picLocks noRot="1" noChangeAspect="1"/>
          </p:cNvPicPr>
          <p:nvPr>
            <a:wavAudioFile r:embed="rId1" name="~PP386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043608" y="620688"/>
            <a:ext cx="237626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0" dirty="0" smtClean="0">
                <a:solidFill>
                  <a:srgbClr val="000099"/>
                </a:solidFill>
              </a:rPr>
              <a:t>300</a:t>
            </a:r>
            <a:endParaRPr lang="sl-SI" sz="10000" dirty="0">
              <a:solidFill>
                <a:srgbClr val="000099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5580112" y="620688"/>
            <a:ext cx="237626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0" dirty="0" smtClean="0">
                <a:solidFill>
                  <a:srgbClr val="000099"/>
                </a:solidFill>
              </a:rPr>
              <a:t>500</a:t>
            </a:r>
            <a:endParaRPr lang="sl-SI" sz="10000" dirty="0">
              <a:solidFill>
                <a:srgbClr val="000099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635896" y="548680"/>
            <a:ext cx="1584176" cy="1512168"/>
          </a:xfrm>
          <a:prstGeom prst="ellipse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7" name="Skupina 160"/>
          <p:cNvGrpSpPr/>
          <p:nvPr/>
        </p:nvGrpSpPr>
        <p:grpSpPr>
          <a:xfrm>
            <a:off x="683568" y="2852936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8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8" name="Kocka 10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" name="Kocka 10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" name="Kocka 10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" name="Kocka 11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2" name="Kocka 11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3" name="Kocka 11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4" name="Kocka 11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5" name="Kocka 11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6" name="Kocka 11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7" name="Kocka 11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8" name="Kocka 9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" name="Kocka 9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" name="Kocka 9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1" name="Kocka 10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" name="Kocka 10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" name="Kocka 10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" name="Kocka 10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" name="Kocka 10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" name="Kocka 10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" name="Kocka 10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8" name="Kocka 8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" name="Kocka 8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0" name="Kocka 8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" name="Kocka 9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" name="Kocka 9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" name="Kocka 9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" name="Kocka 9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" name="Kocka 9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" name="Kocka 9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" name="Kocka 9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1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8" name="Kocka 7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" name="Kocka 7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" name="Kocka 7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" name="Kocka 8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" name="Kocka 8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" name="Kocka 8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" name="Kocka 8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" name="Kocka 8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" name="Kocka 8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" name="Kocka 8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8" name="Kocka 6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" name="Kocka 6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" name="Kocka 6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" name="Kocka 7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" name="Kocka 7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" name="Kocka 7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" name="Kocka 7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" name="Kocka 7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" name="Kocka 7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" name="Kocka 7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3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8" name="Kocka 5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" name="Kocka 5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" name="Kocka 5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" name="Kocka 6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Kocka 6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" name="Kocka 6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" name="Kocka 6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Kocka 6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" name="Kocka 6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" name="Kocka 6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4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8" name="Kocka 4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" name="Kocka 4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" name="Kocka 4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" name="Kocka 5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" name="Kocka 5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" name="Kocka 5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" name="Kocka 5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" name="Kocka 5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" name="Kocka 5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" name="Kocka 5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5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8" name="Kocka 3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" name="Kocka 3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" name="Kocka 3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" name="Kocka 4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" name="Kocka 4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" name="Kocka 4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" name="Kocka 4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5" name="Kocka 4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" name="Kocka 4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" name="Kocka 4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6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8" name="Kocka 2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" name="Kocka 2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Kocka 2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" name="Kocka 3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" name="Kocka 3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" name="Kocka 3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" name="Kocka 3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Kocka 3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" name="Kocka 3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" name="Kocka 3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7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8" name="Kocka 1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" name="Kocka 1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" name="Kocka 1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" name="Kocka 2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Kocka 2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3" name="Kocka 2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" name="Kocka 2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" name="Kocka 2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" name="Kocka 2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" name="Kocka 2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118" name="Skupina 160"/>
          <p:cNvGrpSpPr/>
          <p:nvPr/>
        </p:nvGrpSpPr>
        <p:grpSpPr>
          <a:xfrm>
            <a:off x="1043608" y="3140968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119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19" name="Kocka 21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0" name="Kocka 21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1" name="Kocka 22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2" name="Kocka 22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3" name="Kocka 22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4" name="Kocka 22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5" name="Kocka 22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6" name="Kocka 22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7" name="Kocka 22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8" name="Kocka 22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0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09" name="Kocka 20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0" name="Kocka 20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1" name="Kocka 21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2" name="Kocka 21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3" name="Kocka 21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4" name="Kocka 21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5" name="Kocka 21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6" name="Kocka 21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7" name="Kocka 21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8" name="Kocka 21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1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99" name="Kocka 19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0" name="Kocka 19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1" name="Kocka 20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2" name="Kocka 20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3" name="Kocka 20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4" name="Kocka 20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5" name="Kocka 20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6" name="Kocka 20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7" name="Kocka 20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8" name="Kocka 20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2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89" name="Kocka 18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0" name="Kocka 18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1" name="Kocka 19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2" name="Kocka 19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3" name="Kocka 19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4" name="Kocka 19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5" name="Kocka 19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6" name="Kocka 19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7" name="Kocka 19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8" name="Kocka 19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3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79" name="Kocka 17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0" name="Kocka 17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1" name="Kocka 18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2" name="Kocka 18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3" name="Kocka 18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4" name="Kocka 18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5" name="Kocka 18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6" name="Kocka 18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7" name="Kocka 18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8" name="Kocka 18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4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69" name="Kocka 16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0" name="Kocka 16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1" name="Kocka 17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2" name="Kocka 17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3" name="Kocka 17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4" name="Kocka 17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5" name="Kocka 17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6" name="Kocka 17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7" name="Kocka 17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8" name="Kocka 17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5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59" name="Kocka 15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0" name="Kocka 15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1" name="Kocka 16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2" name="Kocka 16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3" name="Kocka 16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4" name="Kocka 16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5" name="Kocka 16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6" name="Kocka 16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7" name="Kocka 16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8" name="Kocka 16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6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49" name="Kocka 14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0" name="Kocka 14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1" name="Kocka 15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2" name="Kocka 15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3" name="Kocka 15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4" name="Kocka 15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5" name="Kocka 15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6" name="Kocka 15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7" name="Kocka 15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8" name="Kocka 15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7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39" name="Kocka 13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0" name="Kocka 13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1" name="Kocka 14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2" name="Kocka 14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3" name="Kocka 14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4" name="Kocka 14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5" name="Kocka 14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6" name="Kocka 14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7" name="Kocka 14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8" name="Kocka 14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8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29" name="Kocka 12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0" name="Kocka 12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1" name="Kocka 13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2" name="Kocka 13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3" name="Kocka 13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4" name="Kocka 13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5" name="Kocka 13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6" name="Kocka 13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7" name="Kocka 13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8" name="Kocka 13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229" name="Skupina 160"/>
          <p:cNvGrpSpPr/>
          <p:nvPr/>
        </p:nvGrpSpPr>
        <p:grpSpPr>
          <a:xfrm>
            <a:off x="1547664" y="3645024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230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30" name="Kocka 32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1" name="Kocka 33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2" name="Kocka 33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3" name="Kocka 33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4" name="Kocka 33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5" name="Kocka 33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6" name="Kocka 33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7" name="Kocka 33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8" name="Kocka 33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9" name="Kocka 33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1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20" name="Kocka 31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1" name="Kocka 32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2" name="Kocka 32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3" name="Kocka 32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4" name="Kocka 32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5" name="Kocka 32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6" name="Kocka 32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7" name="Kocka 32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8" name="Kocka 32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9" name="Kocka 32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2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10" name="Kocka 30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1" name="Kocka 31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2" name="Kocka 31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3" name="Kocka 31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4" name="Kocka 31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5" name="Kocka 31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6" name="Kocka 31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7" name="Kocka 31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8" name="Kocka 31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9" name="Kocka 31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3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00" name="Kocka 29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1" name="Kocka 30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2" name="Kocka 30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3" name="Kocka 30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4" name="Kocka 30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5" name="Kocka 30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6" name="Kocka 30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7" name="Kocka 30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8" name="Kocka 30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9" name="Kocka 30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4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90" name="Kocka 28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1" name="Kocka 29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2" name="Kocka 29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3" name="Kocka 29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4" name="Kocka 29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5" name="Kocka 29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6" name="Kocka 29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7" name="Kocka 29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8" name="Kocka 29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9" name="Kocka 29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5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80" name="Kocka 27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1" name="Kocka 28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2" name="Kocka 28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3" name="Kocka 28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4" name="Kocka 28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5" name="Kocka 28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6" name="Kocka 28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7" name="Kocka 28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8" name="Kocka 28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9" name="Kocka 28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6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70" name="Kocka 26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1" name="Kocka 27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2" name="Kocka 27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3" name="Kocka 27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4" name="Kocka 27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5" name="Kocka 27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6" name="Kocka 27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7" name="Kocka 27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8" name="Kocka 27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9" name="Kocka 27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7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60" name="Kocka 25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1" name="Kocka 26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2" name="Kocka 26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3" name="Kocka 26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4" name="Kocka 26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5" name="Kocka 26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6" name="Kocka 26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7" name="Kocka 26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8" name="Kocka 26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9" name="Kocka 26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8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50" name="Kocka 24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1" name="Kocka 25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2" name="Kocka 25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3" name="Kocka 25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4" name="Kocka 25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5" name="Kocka 25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6" name="Kocka 25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7" name="Kocka 25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8" name="Kocka 25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9" name="Kocka 25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9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40" name="Kocka 23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1" name="Kocka 24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2" name="Kocka 24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3" name="Kocka 24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4" name="Kocka 24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5" name="Kocka 24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6" name="Kocka 24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7" name="Kocka 24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8" name="Kocka 24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9" name="Kocka 24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340" name="Skupina 160"/>
          <p:cNvGrpSpPr/>
          <p:nvPr/>
        </p:nvGrpSpPr>
        <p:grpSpPr>
          <a:xfrm>
            <a:off x="5436096" y="2348880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341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41" name="Kocka 44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2" name="Kocka 44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3" name="Kocka 44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4" name="Kocka 44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5" name="Kocka 44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6" name="Kocka 44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7" name="Kocka 44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8" name="Kocka 44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9" name="Kocka 44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50" name="Kocka 44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2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31" name="Kocka 43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2" name="Kocka 43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3" name="Kocka 43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4" name="Kocka 43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5" name="Kocka 43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6" name="Kocka 43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7" name="Kocka 43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8" name="Kocka 43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9" name="Kocka 43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0" name="Kocka 43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3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21" name="Kocka 42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2" name="Kocka 42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3" name="Kocka 42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4" name="Kocka 42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5" name="Kocka 42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6" name="Kocka 42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7" name="Kocka 42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8" name="Kocka 42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9" name="Kocka 42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0" name="Kocka 42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4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11" name="Kocka 41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2" name="Kocka 41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3" name="Kocka 41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4" name="Kocka 41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5" name="Kocka 41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6" name="Kocka 41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7" name="Kocka 41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8" name="Kocka 41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9" name="Kocka 41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0" name="Kocka 41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5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01" name="Kocka 40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2" name="Kocka 40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3" name="Kocka 40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4" name="Kocka 40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5" name="Kocka 40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6" name="Kocka 40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7" name="Kocka 40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8" name="Kocka 40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9" name="Kocka 40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0" name="Kocka 40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6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91" name="Kocka 39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2" name="Kocka 39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3" name="Kocka 39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4" name="Kocka 39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5" name="Kocka 39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6" name="Kocka 39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7" name="Kocka 39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8" name="Kocka 39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9" name="Kocka 39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0" name="Kocka 39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7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81" name="Kocka 38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2" name="Kocka 38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3" name="Kocka 38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4" name="Kocka 38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5" name="Kocka 38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6" name="Kocka 38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7" name="Kocka 38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8" name="Kocka 38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9" name="Kocka 38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0" name="Kocka 38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8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71" name="Kocka 37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2" name="Kocka 37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3" name="Kocka 37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4" name="Kocka 37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5" name="Kocka 37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6" name="Kocka 37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7" name="Kocka 37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8" name="Kocka 37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9" name="Kocka 37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0" name="Kocka 37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9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61" name="Kocka 36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2" name="Kocka 36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3" name="Kocka 36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4" name="Kocka 36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5" name="Kocka 36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6" name="Kocka 36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7" name="Kocka 36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8" name="Kocka 36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9" name="Kocka 36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0" name="Kocka 36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50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51" name="Kocka 35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2" name="Kocka 35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3" name="Kocka 35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4" name="Kocka 35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5" name="Kocka 35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6" name="Kocka 35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7" name="Kocka 35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8" name="Kocka 35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9" name="Kocka 35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0" name="Kocka 35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451" name="Skupina 160"/>
          <p:cNvGrpSpPr/>
          <p:nvPr/>
        </p:nvGrpSpPr>
        <p:grpSpPr>
          <a:xfrm>
            <a:off x="6012160" y="2924944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452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52" name="Kocka 55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3" name="Kocka 55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4" name="Kocka 55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5" name="Kocka 55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6" name="Kocka 55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7" name="Kocka 55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8" name="Kocka 55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9" name="Kocka 55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0" name="Kocka 55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1" name="Kocka 56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3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42" name="Kocka 54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3" name="Kocka 54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4" name="Kocka 54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5" name="Kocka 54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6" name="Kocka 54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7" name="Kocka 54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8" name="Kocka 54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9" name="Kocka 54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0" name="Kocka 54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1" name="Kocka 55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4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32" name="Kocka 53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3" name="Kocka 53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4" name="Kocka 53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5" name="Kocka 53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6" name="Kocka 53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7" name="Kocka 53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8" name="Kocka 53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9" name="Kocka 53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0" name="Kocka 53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1" name="Kocka 54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5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22" name="Kocka 52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3" name="Kocka 52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4" name="Kocka 52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5" name="Kocka 52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6" name="Kocka 52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7" name="Kocka 52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8" name="Kocka 52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9" name="Kocka 52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0" name="Kocka 52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1" name="Kocka 53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6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12" name="Kocka 51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3" name="Kocka 51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4" name="Kocka 51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5" name="Kocka 51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6" name="Kocka 51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7" name="Kocka 51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8" name="Kocka 51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9" name="Kocka 51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0" name="Kocka 51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1" name="Kocka 52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7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02" name="Kocka 50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3" name="Kocka 50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4" name="Kocka 50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5" name="Kocka 50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6" name="Kocka 50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7" name="Kocka 50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8" name="Kocka 50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9" name="Kocka 50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0" name="Kocka 50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1" name="Kocka 51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8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92" name="Kocka 49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3" name="Kocka 49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4" name="Kocka 49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5" name="Kocka 49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6" name="Kocka 49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7" name="Kocka 49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8" name="Kocka 49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9" name="Kocka 49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0" name="Kocka 49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1" name="Kocka 50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9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82" name="Kocka 48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3" name="Kocka 48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4" name="Kocka 48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5" name="Kocka 48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6" name="Kocka 48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7" name="Kocka 48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8" name="Kocka 48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9" name="Kocka 48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0" name="Kocka 48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1" name="Kocka 49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60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72" name="Kocka 47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3" name="Kocka 47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4" name="Kocka 47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5" name="Kocka 47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6" name="Kocka 47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7" name="Kocka 47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8" name="Kocka 47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9" name="Kocka 47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0" name="Kocka 47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1" name="Kocka 48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61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62" name="Kocka 46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3" name="Kocka 46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4" name="Kocka 46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5" name="Kocka 46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6" name="Kocka 46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7" name="Kocka 46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8" name="Kocka 46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9" name="Kocka 46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0" name="Kocka 46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1" name="Kocka 47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562" name="Skupina 160"/>
          <p:cNvGrpSpPr/>
          <p:nvPr/>
        </p:nvGrpSpPr>
        <p:grpSpPr>
          <a:xfrm>
            <a:off x="6732240" y="3501008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563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63" name="Kocka 66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4" name="Kocka 66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5" name="Kocka 66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6" name="Kocka 66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7" name="Kocka 66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8" name="Kocka 66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9" name="Kocka 66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0" name="Kocka 66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1" name="Kocka 67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2" name="Kocka 67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4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53" name="Kocka 65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4" name="Kocka 65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5" name="Kocka 65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6" name="Kocka 65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7" name="Kocka 65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8" name="Kocka 65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9" name="Kocka 65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0" name="Kocka 65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1" name="Kocka 66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2" name="Kocka 66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5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43" name="Kocka 64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4" name="Kocka 64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5" name="Kocka 64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6" name="Kocka 64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7" name="Kocka 64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8" name="Kocka 64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9" name="Kocka 64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0" name="Kocka 64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1" name="Kocka 65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2" name="Kocka 65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6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33" name="Kocka 63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4" name="Kocka 63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5" name="Kocka 63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6" name="Kocka 63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7" name="Kocka 63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8" name="Kocka 63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9" name="Kocka 63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0" name="Kocka 63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1" name="Kocka 64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2" name="Kocka 64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7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23" name="Kocka 62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4" name="Kocka 62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5" name="Kocka 62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6" name="Kocka 62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7" name="Kocka 62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8" name="Kocka 62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9" name="Kocka 62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0" name="Kocka 62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1" name="Kocka 63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2" name="Kocka 63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8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13" name="Kocka 61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4" name="Kocka 61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5" name="Kocka 61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6" name="Kocka 61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7" name="Kocka 61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8" name="Kocka 61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9" name="Kocka 61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0" name="Kocka 61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1" name="Kocka 62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2" name="Kocka 62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9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03" name="Kocka 60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4" name="Kocka 60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5" name="Kocka 60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6" name="Kocka 60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7" name="Kocka 60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8" name="Kocka 60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9" name="Kocka 60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0" name="Kocka 60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1" name="Kocka 61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2" name="Kocka 61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70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93" name="Kocka 59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4" name="Kocka 59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5" name="Kocka 59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6" name="Kocka 59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7" name="Kocka 59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8" name="Kocka 59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9" name="Kocka 59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0" name="Kocka 59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1" name="Kocka 60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2" name="Kocka 60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71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83" name="Kocka 58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4" name="Kocka 58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5" name="Kocka 58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6" name="Kocka 58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7" name="Kocka 58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8" name="Kocka 58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9" name="Kocka 58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0" name="Kocka 58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1" name="Kocka 59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2" name="Kocka 59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72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73" name="Kocka 57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4" name="Kocka 57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5" name="Kocka 57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6" name="Kocka 57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7" name="Kocka 57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8" name="Kocka 57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9" name="Kocka 57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0" name="Kocka 57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1" name="Kocka 58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2" name="Kocka 58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673" name="Skupina 160"/>
          <p:cNvGrpSpPr/>
          <p:nvPr/>
        </p:nvGrpSpPr>
        <p:grpSpPr>
          <a:xfrm>
            <a:off x="7020272" y="4149080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674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74" name="Kocka 77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5" name="Kocka 77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6" name="Kocka 77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7" name="Kocka 77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8" name="Kocka 77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9" name="Kocka 77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80" name="Kocka 77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81" name="Kocka 78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82" name="Kocka 78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83" name="Kocka 78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5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64" name="Kocka 76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5" name="Kocka 76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6" name="Kocka 76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7" name="Kocka 76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8" name="Kocka 76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9" name="Kocka 76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0" name="Kocka 76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1" name="Kocka 77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2" name="Kocka 77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3" name="Kocka 77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6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54" name="Kocka 75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5" name="Kocka 75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6" name="Kocka 75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7" name="Kocka 75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8" name="Kocka 75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9" name="Kocka 75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0" name="Kocka 75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1" name="Kocka 76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2" name="Kocka 76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3" name="Kocka 76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7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44" name="Kocka 74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5" name="Kocka 74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6" name="Kocka 74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7" name="Kocka 74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8" name="Kocka 74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9" name="Kocka 74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0" name="Kocka 74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1" name="Kocka 75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2" name="Kocka 75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3" name="Kocka 75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8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34" name="Kocka 73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5" name="Kocka 73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6" name="Kocka 73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7" name="Kocka 73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8" name="Kocka 73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9" name="Kocka 73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0" name="Kocka 73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1" name="Kocka 74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2" name="Kocka 74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3" name="Kocka 74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9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24" name="Kocka 72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5" name="Kocka 72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6" name="Kocka 72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7" name="Kocka 72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8" name="Kocka 72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9" name="Kocka 72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0" name="Kocka 72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1" name="Kocka 73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2" name="Kocka 73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3" name="Kocka 73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80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14" name="Kocka 71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5" name="Kocka 71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6" name="Kocka 71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7" name="Kocka 71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8" name="Kocka 71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9" name="Kocka 71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0" name="Kocka 71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1" name="Kocka 72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2" name="Kocka 72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3" name="Kocka 72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81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04" name="Kocka 70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5" name="Kocka 70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6" name="Kocka 70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7" name="Kocka 70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8" name="Kocka 70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9" name="Kocka 70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0" name="Kocka 70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1" name="Kocka 71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2" name="Kocka 71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3" name="Kocka 71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82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94" name="Kocka 69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5" name="Kocka 69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6" name="Kocka 69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7" name="Kocka 69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8" name="Kocka 69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9" name="Kocka 69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0" name="Kocka 69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1" name="Kocka 70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2" name="Kocka 70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3" name="Kocka 70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83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84" name="Kocka 68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5" name="Kocka 68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6" name="Kocka 68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7" name="Kocka 68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8" name="Kocka 68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9" name="Kocka 68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0" name="Kocka 68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1" name="Kocka 69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2" name="Kocka 69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3" name="Kocka 69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784" name="Skupina 160"/>
          <p:cNvGrpSpPr/>
          <p:nvPr/>
        </p:nvGrpSpPr>
        <p:grpSpPr>
          <a:xfrm>
            <a:off x="7452320" y="4797152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785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85" name="Kocka 88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6" name="Kocka 88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7" name="Kocka 88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8" name="Kocka 88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9" name="Kocka 88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0" name="Kocka 88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1" name="Kocka 89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2" name="Kocka 89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3" name="Kocka 89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4" name="Kocka 89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6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75" name="Kocka 87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6" name="Kocka 87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7" name="Kocka 87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8" name="Kocka 87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9" name="Kocka 87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0" name="Kocka 87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1" name="Kocka 88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2" name="Kocka 88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3" name="Kocka 88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4" name="Kocka 88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7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65" name="Kocka 86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6" name="Kocka 86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7" name="Kocka 86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8" name="Kocka 86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9" name="Kocka 86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0" name="Kocka 86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1" name="Kocka 87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2" name="Kocka 87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3" name="Kocka 87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4" name="Kocka 87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8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55" name="Kocka 85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6" name="Kocka 85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7" name="Kocka 85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8" name="Kocka 85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9" name="Kocka 85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0" name="Kocka 85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1" name="Kocka 86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2" name="Kocka 86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3" name="Kocka 86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4" name="Kocka 86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9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45" name="Kocka 84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6" name="Kocka 84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7" name="Kocka 84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8" name="Kocka 84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9" name="Kocka 84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0" name="Kocka 84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1" name="Kocka 85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2" name="Kocka 85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3" name="Kocka 85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4" name="Kocka 85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0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35" name="Kocka 83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6" name="Kocka 83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7" name="Kocka 83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8" name="Kocka 83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9" name="Kocka 83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0" name="Kocka 83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1" name="Kocka 84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2" name="Kocka 84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3" name="Kocka 84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4" name="Kocka 84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1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25" name="Kocka 82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6" name="Kocka 82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7" name="Kocka 82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8" name="Kocka 82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9" name="Kocka 82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0" name="Kocka 82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1" name="Kocka 83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2" name="Kocka 83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3" name="Kocka 83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4" name="Kocka 83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2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15" name="Kocka 81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6" name="Kocka 81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7" name="Kocka 81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8" name="Kocka 81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9" name="Kocka 81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0" name="Kocka 81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1" name="Kocka 82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2" name="Kocka 82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3" name="Kocka 82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4" name="Kocka 82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3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05" name="Kocka 80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6" name="Kocka 80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7" name="Kocka 80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8" name="Kocka 80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9" name="Kocka 80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0" name="Kocka 80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1" name="Kocka 81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2" name="Kocka 81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3" name="Kocka 81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4" name="Kocka 81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4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95" name="Kocka 79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6" name="Kocka 79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7" name="Kocka 79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8" name="Kocka 79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9" name="Kocka 79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0" name="Kocka 79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1" name="Kocka 80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2" name="Kocka 80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3" name="Kocka 80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4" name="Kocka 80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895" name="PoljeZBesedilom 894"/>
          <p:cNvSpPr txBox="1"/>
          <p:nvPr/>
        </p:nvSpPr>
        <p:spPr>
          <a:xfrm>
            <a:off x="3995936" y="404664"/>
            <a:ext cx="1224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0" dirty="0" smtClean="0"/>
              <a:t>&lt;</a:t>
            </a:r>
            <a:endParaRPr lang="sl-SI" sz="10000" dirty="0"/>
          </a:p>
        </p:txBody>
      </p:sp>
      <p:pic>
        <p:nvPicPr>
          <p:cNvPr id="897" name="~PP2659.WAV">
            <a:hlinkClick r:id="" action="ppaction://media"/>
          </p:cNvPr>
          <p:cNvPicPr>
            <a:picLocks noRot="1" noChangeAspect="1"/>
          </p:cNvPicPr>
          <p:nvPr>
            <a:wavAudioFile r:embed="rId2" name="~PP265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7"/>
                </p:tgtEl>
              </p:cMediaNode>
            </p:audio>
          </p:childTnLst>
        </p:cTn>
      </p:par>
    </p:tnLst>
    <p:bldLst>
      <p:bldP spid="8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043608" y="620688"/>
            <a:ext cx="237626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0" dirty="0" smtClean="0">
                <a:solidFill>
                  <a:srgbClr val="000099"/>
                </a:solidFill>
              </a:rPr>
              <a:t>600</a:t>
            </a:r>
            <a:endParaRPr lang="sl-SI" sz="10000" dirty="0">
              <a:solidFill>
                <a:srgbClr val="000099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5580112" y="620688"/>
            <a:ext cx="237626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0" dirty="0" smtClean="0">
                <a:solidFill>
                  <a:srgbClr val="000099"/>
                </a:solidFill>
              </a:rPr>
              <a:t>400</a:t>
            </a:r>
            <a:endParaRPr lang="sl-SI" sz="10000" dirty="0">
              <a:solidFill>
                <a:srgbClr val="000099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635896" y="548680"/>
            <a:ext cx="1584176" cy="1512168"/>
          </a:xfrm>
          <a:prstGeom prst="ellipse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" name="Skupina 160"/>
          <p:cNvGrpSpPr/>
          <p:nvPr/>
        </p:nvGrpSpPr>
        <p:grpSpPr>
          <a:xfrm>
            <a:off x="683568" y="2852936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3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8" name="Kocka 10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" name="Kocka 10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" name="Kocka 10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" name="Kocka 11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2" name="Kocka 11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3" name="Kocka 11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4" name="Kocka 11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5" name="Kocka 11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6" name="Kocka 11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7" name="Kocka 11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8" name="Kocka 9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" name="Kocka 9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" name="Kocka 9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1" name="Kocka 10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" name="Kocka 10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" name="Kocka 10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" name="Kocka 10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" name="Kocka 10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" name="Kocka 10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" name="Kocka 10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8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8" name="Kocka 8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" name="Kocka 8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0" name="Kocka 8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" name="Kocka 9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" name="Kocka 9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" name="Kocka 9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" name="Kocka 9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" name="Kocka 9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" name="Kocka 9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" name="Kocka 9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8" name="Kocka 7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" name="Kocka 7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" name="Kocka 7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" name="Kocka 8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" name="Kocka 8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" name="Kocka 8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" name="Kocka 8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" name="Kocka 8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" name="Kocka 8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" name="Kocka 8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8" name="Kocka 6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" name="Kocka 6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" name="Kocka 6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" name="Kocka 7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" name="Kocka 7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" name="Kocka 7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" name="Kocka 7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" name="Kocka 7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" name="Kocka 7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" name="Kocka 7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1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8" name="Kocka 5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" name="Kocka 5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" name="Kocka 5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" name="Kocka 6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Kocka 6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" name="Kocka 6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" name="Kocka 6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Kocka 6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" name="Kocka 6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" name="Kocka 6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8" name="Kocka 4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" name="Kocka 4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" name="Kocka 4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" name="Kocka 5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" name="Kocka 5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" name="Kocka 5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" name="Kocka 5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" name="Kocka 5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" name="Kocka 5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" name="Kocka 5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3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8" name="Kocka 3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" name="Kocka 3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" name="Kocka 3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" name="Kocka 4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" name="Kocka 4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" name="Kocka 4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" name="Kocka 4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5" name="Kocka 4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" name="Kocka 4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" name="Kocka 4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4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8" name="Kocka 2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" name="Kocka 2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Kocka 2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" name="Kocka 3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" name="Kocka 3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" name="Kocka 3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" name="Kocka 3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Kocka 3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" name="Kocka 3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" name="Kocka 3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5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8" name="Kocka 1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" name="Kocka 1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" name="Kocka 1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" name="Kocka 2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Kocka 2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3" name="Kocka 2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" name="Kocka 2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" name="Kocka 2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" name="Kocka 2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" name="Kocka 2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16" name="Skupina 160"/>
          <p:cNvGrpSpPr/>
          <p:nvPr/>
        </p:nvGrpSpPr>
        <p:grpSpPr>
          <a:xfrm>
            <a:off x="1043608" y="3140968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17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19" name="Kocka 21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0" name="Kocka 21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1" name="Kocka 22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2" name="Kocka 22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3" name="Kocka 22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4" name="Kocka 22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5" name="Kocka 22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6" name="Kocka 22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7" name="Kocka 22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8" name="Kocka 22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4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09" name="Kocka 20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0" name="Kocka 20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1" name="Kocka 21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2" name="Kocka 21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3" name="Kocka 21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4" name="Kocka 21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5" name="Kocka 21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6" name="Kocka 21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7" name="Kocka 21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8" name="Kocka 21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5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99" name="Kocka 19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0" name="Kocka 19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1" name="Kocka 20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2" name="Kocka 20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3" name="Kocka 20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4" name="Kocka 20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5" name="Kocka 20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6" name="Kocka 20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7" name="Kocka 20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8" name="Kocka 20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6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89" name="Kocka 18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0" name="Kocka 18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1" name="Kocka 19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2" name="Kocka 19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3" name="Kocka 19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4" name="Kocka 19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5" name="Kocka 19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6" name="Kocka 19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7" name="Kocka 19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8" name="Kocka 19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7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79" name="Kocka 17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0" name="Kocka 17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1" name="Kocka 18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2" name="Kocka 18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3" name="Kocka 18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4" name="Kocka 18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5" name="Kocka 18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6" name="Kocka 18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7" name="Kocka 18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8" name="Kocka 18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8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69" name="Kocka 16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0" name="Kocka 16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1" name="Kocka 17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2" name="Kocka 17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3" name="Kocka 17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4" name="Kocka 17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5" name="Kocka 17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6" name="Kocka 17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7" name="Kocka 17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8" name="Kocka 17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9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59" name="Kocka 15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0" name="Kocka 15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1" name="Kocka 16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2" name="Kocka 16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3" name="Kocka 16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4" name="Kocka 16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5" name="Kocka 16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6" name="Kocka 16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7" name="Kocka 16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8" name="Kocka 16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0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49" name="Kocka 14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0" name="Kocka 14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1" name="Kocka 15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2" name="Kocka 15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3" name="Kocka 15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4" name="Kocka 15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5" name="Kocka 15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6" name="Kocka 15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7" name="Kocka 15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8" name="Kocka 15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1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39" name="Kocka 13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0" name="Kocka 13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1" name="Kocka 14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2" name="Kocka 14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3" name="Kocka 14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4" name="Kocka 14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5" name="Kocka 14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6" name="Kocka 14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7" name="Kocka 14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8" name="Kocka 14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2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29" name="Kocka 12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0" name="Kocka 12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1" name="Kocka 13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2" name="Kocka 13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3" name="Kocka 13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4" name="Kocka 13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5" name="Kocka 13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6" name="Kocka 13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7" name="Kocka 13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8" name="Kocka 13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793" name="Skupina 160"/>
          <p:cNvGrpSpPr/>
          <p:nvPr/>
        </p:nvGrpSpPr>
        <p:grpSpPr>
          <a:xfrm>
            <a:off x="1475656" y="3573016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794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30" name="Kocka 32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1" name="Kocka 33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2" name="Kocka 33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3" name="Kocka 33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4" name="Kocka 33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5" name="Kocka 33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6" name="Kocka 33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7" name="Kocka 33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8" name="Kocka 33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9" name="Kocka 33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18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20" name="Kocka 31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1" name="Kocka 32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2" name="Kocka 32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3" name="Kocka 32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4" name="Kocka 32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5" name="Kocka 32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6" name="Kocka 32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7" name="Kocka 32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8" name="Kocka 32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9" name="Kocka 32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19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10" name="Kocka 30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1" name="Kocka 31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2" name="Kocka 31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3" name="Kocka 31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4" name="Kocka 31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5" name="Kocka 31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6" name="Kocka 31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7" name="Kocka 31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8" name="Kocka 31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9" name="Kocka 31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0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00" name="Kocka 29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1" name="Kocka 30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2" name="Kocka 30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3" name="Kocka 30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4" name="Kocka 30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5" name="Kocka 30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6" name="Kocka 30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7" name="Kocka 30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8" name="Kocka 30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9" name="Kocka 30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1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90" name="Kocka 28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1" name="Kocka 29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2" name="Kocka 29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3" name="Kocka 29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4" name="Kocka 29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5" name="Kocka 29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6" name="Kocka 29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7" name="Kocka 29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8" name="Kocka 29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9" name="Kocka 29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2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80" name="Kocka 27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1" name="Kocka 28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2" name="Kocka 28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3" name="Kocka 28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4" name="Kocka 28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5" name="Kocka 28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6" name="Kocka 28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7" name="Kocka 28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8" name="Kocka 28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9" name="Kocka 28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3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70" name="Kocka 26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1" name="Kocka 27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2" name="Kocka 27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3" name="Kocka 27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4" name="Kocka 27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5" name="Kocka 27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6" name="Kocka 27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7" name="Kocka 27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8" name="Kocka 27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9" name="Kocka 27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4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60" name="Kocka 25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1" name="Kocka 26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2" name="Kocka 26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3" name="Kocka 26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4" name="Kocka 26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5" name="Kocka 26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6" name="Kocka 26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7" name="Kocka 26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8" name="Kocka 26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9" name="Kocka 26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5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50" name="Kocka 24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1" name="Kocka 25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2" name="Kocka 25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3" name="Kocka 25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4" name="Kocka 25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5" name="Kocka 25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6" name="Kocka 25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7" name="Kocka 25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8" name="Kocka 25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9" name="Kocka 25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6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40" name="Kocka 239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1" name="Kocka 240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2" name="Kocka 241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3" name="Kocka 242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4" name="Kocka 243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5" name="Kocka 244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6" name="Kocka 245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7" name="Kocka 246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8" name="Kocka 247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9" name="Kocka 248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127" name="Skupina 160"/>
          <p:cNvGrpSpPr/>
          <p:nvPr/>
        </p:nvGrpSpPr>
        <p:grpSpPr>
          <a:xfrm>
            <a:off x="1835696" y="4005064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128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41" name="Kocka 44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2" name="Kocka 44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3" name="Kocka 44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4" name="Kocka 44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5" name="Kocka 44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6" name="Kocka 44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7" name="Kocka 44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8" name="Kocka 44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9" name="Kocka 44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50" name="Kocka 44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29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31" name="Kocka 43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2" name="Kocka 43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3" name="Kocka 43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4" name="Kocka 43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5" name="Kocka 43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6" name="Kocka 43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7" name="Kocka 43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8" name="Kocka 43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9" name="Kocka 43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0" name="Kocka 43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0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21" name="Kocka 42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2" name="Kocka 42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3" name="Kocka 42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4" name="Kocka 42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5" name="Kocka 42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6" name="Kocka 42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7" name="Kocka 42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8" name="Kocka 42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9" name="Kocka 42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0" name="Kocka 42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1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11" name="Kocka 41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2" name="Kocka 41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3" name="Kocka 41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4" name="Kocka 41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5" name="Kocka 41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6" name="Kocka 41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7" name="Kocka 41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8" name="Kocka 41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9" name="Kocka 41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0" name="Kocka 41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2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01" name="Kocka 40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2" name="Kocka 40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3" name="Kocka 40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4" name="Kocka 40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5" name="Kocka 40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6" name="Kocka 40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7" name="Kocka 40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8" name="Kocka 40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9" name="Kocka 40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0" name="Kocka 40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3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91" name="Kocka 39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2" name="Kocka 39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3" name="Kocka 39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4" name="Kocka 39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5" name="Kocka 39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6" name="Kocka 39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7" name="Kocka 39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8" name="Kocka 39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9" name="Kocka 39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0" name="Kocka 39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4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81" name="Kocka 38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2" name="Kocka 38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3" name="Kocka 38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4" name="Kocka 38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5" name="Kocka 38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6" name="Kocka 38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7" name="Kocka 38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8" name="Kocka 38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9" name="Kocka 38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0" name="Kocka 38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5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71" name="Kocka 37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2" name="Kocka 37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3" name="Kocka 37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4" name="Kocka 37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5" name="Kocka 37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6" name="Kocka 37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7" name="Kocka 37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8" name="Kocka 37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9" name="Kocka 37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0" name="Kocka 37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6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61" name="Kocka 36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2" name="Kocka 36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3" name="Kocka 36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4" name="Kocka 36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5" name="Kocka 36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6" name="Kocka 36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7" name="Kocka 36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8" name="Kocka 36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9" name="Kocka 36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0" name="Kocka 36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7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51" name="Kocka 35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2" name="Kocka 35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3" name="Kocka 35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4" name="Kocka 35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5" name="Kocka 35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6" name="Kocka 35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7" name="Kocka 35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8" name="Kocka 35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9" name="Kocka 35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0" name="Kocka 35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238" name="Skupina 160"/>
          <p:cNvGrpSpPr/>
          <p:nvPr/>
        </p:nvGrpSpPr>
        <p:grpSpPr>
          <a:xfrm>
            <a:off x="2123728" y="4365104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239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52" name="Kocka 55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3" name="Kocka 55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4" name="Kocka 55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5" name="Kocka 55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6" name="Kocka 55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7" name="Kocka 55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8" name="Kocka 55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9" name="Kocka 55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0" name="Kocka 55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1" name="Kocka 56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0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42" name="Kocka 54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3" name="Kocka 54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4" name="Kocka 54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5" name="Kocka 54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6" name="Kocka 54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7" name="Kocka 54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8" name="Kocka 54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9" name="Kocka 54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0" name="Kocka 54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1" name="Kocka 55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1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32" name="Kocka 53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3" name="Kocka 53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4" name="Kocka 53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5" name="Kocka 53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6" name="Kocka 53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7" name="Kocka 53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8" name="Kocka 53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9" name="Kocka 53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0" name="Kocka 53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1" name="Kocka 54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2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22" name="Kocka 52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3" name="Kocka 52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4" name="Kocka 52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5" name="Kocka 52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6" name="Kocka 52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7" name="Kocka 52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8" name="Kocka 52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9" name="Kocka 52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0" name="Kocka 52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1" name="Kocka 53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3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12" name="Kocka 51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3" name="Kocka 51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4" name="Kocka 51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5" name="Kocka 51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6" name="Kocka 51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7" name="Kocka 51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8" name="Kocka 51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9" name="Kocka 51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0" name="Kocka 51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1" name="Kocka 52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4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02" name="Kocka 50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3" name="Kocka 50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4" name="Kocka 50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5" name="Kocka 50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6" name="Kocka 50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7" name="Kocka 50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8" name="Kocka 50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9" name="Kocka 50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0" name="Kocka 50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1" name="Kocka 51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5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92" name="Kocka 49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3" name="Kocka 49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4" name="Kocka 49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5" name="Kocka 49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6" name="Kocka 49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7" name="Kocka 49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8" name="Kocka 49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9" name="Kocka 49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0" name="Kocka 49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1" name="Kocka 50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6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82" name="Kocka 48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3" name="Kocka 48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4" name="Kocka 48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5" name="Kocka 48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6" name="Kocka 48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7" name="Kocka 48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8" name="Kocka 48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9" name="Kocka 48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0" name="Kocka 48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1" name="Kocka 49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7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72" name="Kocka 47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3" name="Kocka 47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4" name="Kocka 47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5" name="Kocka 47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6" name="Kocka 47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7" name="Kocka 47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8" name="Kocka 47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9" name="Kocka 47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0" name="Kocka 47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1" name="Kocka 48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8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62" name="Kocka 46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3" name="Kocka 46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4" name="Kocka 46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5" name="Kocka 46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6" name="Kocka 46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7" name="Kocka 46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8" name="Kocka 46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9" name="Kocka 46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0" name="Kocka 46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1" name="Kocka 47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349" name="Skupina 160"/>
          <p:cNvGrpSpPr/>
          <p:nvPr/>
        </p:nvGrpSpPr>
        <p:grpSpPr>
          <a:xfrm>
            <a:off x="2411760" y="4653136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350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63" name="Kocka 66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4" name="Kocka 66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5" name="Kocka 66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6" name="Kocka 66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7" name="Kocka 66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8" name="Kocka 66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9" name="Kocka 66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0" name="Kocka 66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1" name="Kocka 67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2" name="Kocka 67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1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53" name="Kocka 65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4" name="Kocka 65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5" name="Kocka 65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6" name="Kocka 65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7" name="Kocka 65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8" name="Kocka 65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9" name="Kocka 65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0" name="Kocka 65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1" name="Kocka 66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2" name="Kocka 66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2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43" name="Kocka 64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4" name="Kocka 64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5" name="Kocka 64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6" name="Kocka 64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7" name="Kocka 64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8" name="Kocka 64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9" name="Kocka 64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0" name="Kocka 64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1" name="Kocka 65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2" name="Kocka 65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3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33" name="Kocka 63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4" name="Kocka 63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5" name="Kocka 63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6" name="Kocka 63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7" name="Kocka 63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8" name="Kocka 63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9" name="Kocka 63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0" name="Kocka 63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1" name="Kocka 64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2" name="Kocka 64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4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23" name="Kocka 62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4" name="Kocka 62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5" name="Kocka 62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6" name="Kocka 62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7" name="Kocka 62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8" name="Kocka 62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9" name="Kocka 62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0" name="Kocka 62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1" name="Kocka 63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2" name="Kocka 63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5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13" name="Kocka 61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4" name="Kocka 61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5" name="Kocka 61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6" name="Kocka 61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7" name="Kocka 61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8" name="Kocka 61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9" name="Kocka 61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0" name="Kocka 61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1" name="Kocka 62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2" name="Kocka 62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6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03" name="Kocka 60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4" name="Kocka 60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5" name="Kocka 60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6" name="Kocka 60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7" name="Kocka 60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8" name="Kocka 60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9" name="Kocka 60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0" name="Kocka 60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1" name="Kocka 61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2" name="Kocka 61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7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93" name="Kocka 59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4" name="Kocka 59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5" name="Kocka 59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6" name="Kocka 59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7" name="Kocka 59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8" name="Kocka 59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9" name="Kocka 59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0" name="Kocka 59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1" name="Kocka 60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2" name="Kocka 60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8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83" name="Kocka 58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4" name="Kocka 58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5" name="Kocka 58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6" name="Kocka 58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7" name="Kocka 58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8" name="Kocka 58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9" name="Kocka 58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0" name="Kocka 58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1" name="Kocka 59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2" name="Kocka 59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459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73" name="Kocka 572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4" name="Kocka 573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5" name="Kocka 574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6" name="Kocka 575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7" name="Kocka 576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8" name="Kocka 577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9" name="Kocka 578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0" name="Kocka 579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1" name="Kocka 580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2" name="Kocka 581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460" name="Skupina 160"/>
          <p:cNvGrpSpPr/>
          <p:nvPr/>
        </p:nvGrpSpPr>
        <p:grpSpPr>
          <a:xfrm>
            <a:off x="5940152" y="2780928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461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74" name="Kocka 77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5" name="Kocka 77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6" name="Kocka 77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7" name="Kocka 77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8" name="Kocka 77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9" name="Kocka 77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80" name="Kocka 77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81" name="Kocka 78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82" name="Kocka 78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83" name="Kocka 78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2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64" name="Kocka 76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5" name="Kocka 76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6" name="Kocka 76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7" name="Kocka 76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8" name="Kocka 76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9" name="Kocka 76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0" name="Kocka 76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1" name="Kocka 77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2" name="Kocka 77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3" name="Kocka 77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3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54" name="Kocka 75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5" name="Kocka 75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6" name="Kocka 75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7" name="Kocka 75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8" name="Kocka 75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9" name="Kocka 75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0" name="Kocka 75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1" name="Kocka 76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2" name="Kocka 76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3" name="Kocka 76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4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44" name="Kocka 74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5" name="Kocka 74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6" name="Kocka 74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7" name="Kocka 74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8" name="Kocka 74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9" name="Kocka 74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0" name="Kocka 74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1" name="Kocka 75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2" name="Kocka 75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3" name="Kocka 75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5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34" name="Kocka 73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5" name="Kocka 73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6" name="Kocka 73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7" name="Kocka 73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8" name="Kocka 73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9" name="Kocka 73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0" name="Kocka 73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1" name="Kocka 74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2" name="Kocka 74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3" name="Kocka 74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6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24" name="Kocka 72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5" name="Kocka 72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6" name="Kocka 72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7" name="Kocka 72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8" name="Kocka 72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9" name="Kocka 72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0" name="Kocka 72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1" name="Kocka 73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2" name="Kocka 73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3" name="Kocka 73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7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14" name="Kocka 71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5" name="Kocka 71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6" name="Kocka 71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7" name="Kocka 71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8" name="Kocka 71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9" name="Kocka 71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0" name="Kocka 71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1" name="Kocka 72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2" name="Kocka 72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3" name="Kocka 72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8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04" name="Kocka 70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5" name="Kocka 70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6" name="Kocka 70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7" name="Kocka 70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8" name="Kocka 70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9" name="Kocka 70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0" name="Kocka 70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1" name="Kocka 71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2" name="Kocka 71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3" name="Kocka 71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69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94" name="Kocka 69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5" name="Kocka 69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6" name="Kocka 69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7" name="Kocka 69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8" name="Kocka 69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9" name="Kocka 69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0" name="Kocka 69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1" name="Kocka 70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2" name="Kocka 70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3" name="Kocka 70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570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84" name="Kocka 68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5" name="Kocka 68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6" name="Kocka 68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7" name="Kocka 68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8" name="Kocka 68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9" name="Kocka 68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0" name="Kocka 68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1" name="Kocka 69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2" name="Kocka 69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3" name="Kocka 69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571" name="Skupina 160"/>
          <p:cNvGrpSpPr/>
          <p:nvPr/>
        </p:nvGrpSpPr>
        <p:grpSpPr>
          <a:xfrm>
            <a:off x="6372200" y="3140968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572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85" name="Kocka 88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6" name="Kocka 88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7" name="Kocka 88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8" name="Kocka 88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9" name="Kocka 88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0" name="Kocka 88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1" name="Kocka 89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2" name="Kocka 89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3" name="Kocka 89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4" name="Kocka 89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3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75" name="Kocka 87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6" name="Kocka 87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7" name="Kocka 87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8" name="Kocka 87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9" name="Kocka 87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0" name="Kocka 87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1" name="Kocka 88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2" name="Kocka 88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3" name="Kocka 88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4" name="Kocka 88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4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65" name="Kocka 86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6" name="Kocka 86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7" name="Kocka 86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8" name="Kocka 86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9" name="Kocka 86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0" name="Kocka 86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1" name="Kocka 87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2" name="Kocka 87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3" name="Kocka 87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4" name="Kocka 87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5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55" name="Kocka 85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6" name="Kocka 85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7" name="Kocka 85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8" name="Kocka 85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9" name="Kocka 85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0" name="Kocka 85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1" name="Kocka 86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2" name="Kocka 86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3" name="Kocka 86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4" name="Kocka 86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6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45" name="Kocka 84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6" name="Kocka 84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7" name="Kocka 84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8" name="Kocka 84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9" name="Kocka 84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0" name="Kocka 84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1" name="Kocka 85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2" name="Kocka 85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3" name="Kocka 85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4" name="Kocka 85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7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35" name="Kocka 83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6" name="Kocka 83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7" name="Kocka 83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8" name="Kocka 83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9" name="Kocka 83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0" name="Kocka 83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1" name="Kocka 84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2" name="Kocka 84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3" name="Kocka 84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4" name="Kocka 84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8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25" name="Kocka 82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6" name="Kocka 82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7" name="Kocka 82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8" name="Kocka 82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9" name="Kocka 82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0" name="Kocka 82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1" name="Kocka 83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2" name="Kocka 83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3" name="Kocka 83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4" name="Kocka 83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79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15" name="Kocka 81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6" name="Kocka 81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7" name="Kocka 81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8" name="Kocka 81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9" name="Kocka 81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0" name="Kocka 81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1" name="Kocka 82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2" name="Kocka 82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3" name="Kocka 82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4" name="Kocka 82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80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05" name="Kocka 80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6" name="Kocka 80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7" name="Kocka 80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8" name="Kocka 80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9" name="Kocka 80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0" name="Kocka 80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1" name="Kocka 81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2" name="Kocka 81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3" name="Kocka 81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4" name="Kocka 81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681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95" name="Kocka 794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6" name="Kocka 795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7" name="Kocka 796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8" name="Kocka 797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9" name="Kocka 798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0" name="Kocka 799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1" name="Kocka 800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2" name="Kocka 801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3" name="Kocka 802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4" name="Kocka 803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895" name="PoljeZBesedilom 894"/>
          <p:cNvSpPr txBox="1"/>
          <p:nvPr/>
        </p:nvSpPr>
        <p:spPr>
          <a:xfrm>
            <a:off x="3995936" y="404664"/>
            <a:ext cx="1224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0" dirty="0" smtClean="0"/>
              <a:t>&gt;</a:t>
            </a:r>
            <a:endParaRPr lang="sl-SI" sz="10000" dirty="0"/>
          </a:p>
        </p:txBody>
      </p:sp>
      <p:grpSp>
        <p:nvGrpSpPr>
          <p:cNvPr id="896" name="Skupina 160"/>
          <p:cNvGrpSpPr/>
          <p:nvPr/>
        </p:nvGrpSpPr>
        <p:grpSpPr>
          <a:xfrm>
            <a:off x="6732240" y="3501008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897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97" name="Kocka 99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8" name="Kocka 99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9" name="Kocka 99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0" name="Kocka 99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1" name="Kocka 100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2" name="Kocka 100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3" name="Kocka 100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4" name="Kocka 100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5" name="Kocka 100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6" name="Kocka 100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898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87" name="Kocka 98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8" name="Kocka 98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9" name="Kocka 98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0" name="Kocka 98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1" name="Kocka 99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2" name="Kocka 99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3" name="Kocka 99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4" name="Kocka 99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5" name="Kocka 99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6" name="Kocka 99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899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77" name="Kocka 97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8" name="Kocka 97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9" name="Kocka 97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0" name="Kocka 97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1" name="Kocka 98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2" name="Kocka 98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3" name="Kocka 98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4" name="Kocka 98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5" name="Kocka 98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6" name="Kocka 98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00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67" name="Kocka 96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8" name="Kocka 96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9" name="Kocka 96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0" name="Kocka 96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1" name="Kocka 97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2" name="Kocka 97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3" name="Kocka 97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4" name="Kocka 97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5" name="Kocka 97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6" name="Kocka 97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01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57" name="Kocka 95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8" name="Kocka 95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9" name="Kocka 95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0" name="Kocka 95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1" name="Kocka 96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2" name="Kocka 96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3" name="Kocka 96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4" name="Kocka 96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5" name="Kocka 96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6" name="Kocka 96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02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47" name="Kocka 94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8" name="Kocka 94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9" name="Kocka 94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0" name="Kocka 94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1" name="Kocka 95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2" name="Kocka 95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3" name="Kocka 95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4" name="Kocka 95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5" name="Kocka 95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6" name="Kocka 95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03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37" name="Kocka 93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8" name="Kocka 93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9" name="Kocka 93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0" name="Kocka 93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1" name="Kocka 94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2" name="Kocka 94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3" name="Kocka 94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4" name="Kocka 94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5" name="Kocka 94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6" name="Kocka 94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04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27" name="Kocka 92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8" name="Kocka 92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9" name="Kocka 92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0" name="Kocka 92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1" name="Kocka 93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2" name="Kocka 93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3" name="Kocka 93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4" name="Kocka 93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5" name="Kocka 93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6" name="Kocka 93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05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17" name="Kocka 91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8" name="Kocka 91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9" name="Kocka 91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0" name="Kocka 91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1" name="Kocka 92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2" name="Kocka 92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3" name="Kocka 92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4" name="Kocka 92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5" name="Kocka 92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6" name="Kocka 92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06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07" name="Kocka 90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08" name="Kocka 90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09" name="Kocka 90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0" name="Kocka 90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1" name="Kocka 91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2" name="Kocka 91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3" name="Kocka 91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4" name="Kocka 91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5" name="Kocka 91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6" name="Kocka 91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1007" name="Skupina 160"/>
          <p:cNvGrpSpPr/>
          <p:nvPr/>
        </p:nvGrpSpPr>
        <p:grpSpPr>
          <a:xfrm>
            <a:off x="6948264" y="3933056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1008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108" name="Kocka 110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9" name="Kocka 110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0" name="Kocka 110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1" name="Kocka 111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2" name="Kocka 111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3" name="Kocka 111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4" name="Kocka 111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5" name="Kocka 111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6" name="Kocka 111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7" name="Kocka 111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09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98" name="Kocka 109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9" name="Kocka 109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0" name="Kocka 109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1" name="Kocka 110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2" name="Kocka 110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3" name="Kocka 110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4" name="Kocka 110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5" name="Kocka 110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6" name="Kocka 110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7" name="Kocka 110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10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88" name="Kocka 108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9" name="Kocka 108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0" name="Kocka 108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1" name="Kocka 109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2" name="Kocka 109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3" name="Kocka 109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4" name="Kocka 109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5" name="Kocka 109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6" name="Kocka 109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7" name="Kocka 109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11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78" name="Kocka 107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9" name="Kocka 107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0" name="Kocka 107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1" name="Kocka 108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2" name="Kocka 108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3" name="Kocka 108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4" name="Kocka 108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5" name="Kocka 108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6" name="Kocka 108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7" name="Kocka 108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12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68" name="Kocka 106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9" name="Kocka 106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0" name="Kocka 106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1" name="Kocka 107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2" name="Kocka 107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3" name="Kocka 107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4" name="Kocka 107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5" name="Kocka 107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6" name="Kocka 107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7" name="Kocka 107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13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58" name="Kocka 105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9" name="Kocka 105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0" name="Kocka 105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1" name="Kocka 106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2" name="Kocka 106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3" name="Kocka 106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4" name="Kocka 106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5" name="Kocka 106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6" name="Kocka 106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7" name="Kocka 106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14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48" name="Kocka 104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9" name="Kocka 104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0" name="Kocka 104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1" name="Kocka 105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2" name="Kocka 105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3" name="Kocka 105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4" name="Kocka 105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5" name="Kocka 105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6" name="Kocka 105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7" name="Kocka 105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15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38" name="Kocka 103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9" name="Kocka 103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0" name="Kocka 103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1" name="Kocka 104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2" name="Kocka 104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3" name="Kocka 104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4" name="Kocka 104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5" name="Kocka 104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6" name="Kocka 104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7" name="Kocka 104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16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28" name="Kocka 102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9" name="Kocka 102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0" name="Kocka 102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1" name="Kocka 103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2" name="Kocka 103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3" name="Kocka 103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4" name="Kocka 103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5" name="Kocka 103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6" name="Kocka 103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7" name="Kocka 103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17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18" name="Kocka 101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19" name="Kocka 101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0" name="Kocka 101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1" name="Kocka 102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2" name="Kocka 102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3" name="Kocka 102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4" name="Kocka 102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5" name="Kocka 102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6" name="Kocka 102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7" name="Kocka 102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1119" name="~PP3701.WAV">
            <a:hlinkClick r:id="" action="ppaction://media"/>
          </p:cNvPr>
          <p:cNvPicPr>
            <a:picLocks noRot="1" noChangeAspect="1"/>
          </p:cNvPicPr>
          <p:nvPr>
            <a:wavAudioFile r:embed="rId2" name="~PP370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9"/>
                </p:tgtEl>
              </p:cMediaNode>
            </p:audio>
          </p:childTnLst>
        </p:cTn>
      </p:par>
    </p:tnLst>
    <p:bldLst>
      <p:bldP spid="8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043608" y="620688"/>
            <a:ext cx="237626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0" dirty="0" smtClean="0">
                <a:solidFill>
                  <a:srgbClr val="000099"/>
                </a:solidFill>
              </a:rPr>
              <a:t>200</a:t>
            </a:r>
            <a:endParaRPr lang="sl-SI" sz="10000" dirty="0">
              <a:solidFill>
                <a:srgbClr val="000099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5580112" y="620688"/>
            <a:ext cx="237626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0" dirty="0" smtClean="0">
                <a:solidFill>
                  <a:srgbClr val="000099"/>
                </a:solidFill>
              </a:rPr>
              <a:t>200</a:t>
            </a:r>
            <a:endParaRPr lang="sl-SI" sz="10000" dirty="0">
              <a:solidFill>
                <a:srgbClr val="000099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635896" y="548680"/>
            <a:ext cx="1584176" cy="1512168"/>
          </a:xfrm>
          <a:prstGeom prst="ellipse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" name="Skupina 160"/>
          <p:cNvGrpSpPr/>
          <p:nvPr/>
        </p:nvGrpSpPr>
        <p:grpSpPr>
          <a:xfrm>
            <a:off x="683568" y="2636912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3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8" name="Kocka 10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" name="Kocka 10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" name="Kocka 10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" name="Kocka 11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2" name="Kocka 11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3" name="Kocka 11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4" name="Kocka 11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5" name="Kocka 11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6" name="Kocka 11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7" name="Kocka 11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8" name="Kocka 9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" name="Kocka 9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" name="Kocka 9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1" name="Kocka 10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" name="Kocka 10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" name="Kocka 10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" name="Kocka 10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" name="Kocka 10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" name="Kocka 10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" name="Kocka 10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8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8" name="Kocka 8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" name="Kocka 8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0" name="Kocka 8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" name="Kocka 9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" name="Kocka 9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" name="Kocka 9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" name="Kocka 9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" name="Kocka 9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" name="Kocka 9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" name="Kocka 9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8" name="Kocka 7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" name="Kocka 7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" name="Kocka 7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" name="Kocka 8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" name="Kocka 8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" name="Kocka 8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" name="Kocka 8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" name="Kocka 8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" name="Kocka 8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" name="Kocka 8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8" name="Kocka 6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" name="Kocka 6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" name="Kocka 6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" name="Kocka 7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" name="Kocka 7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" name="Kocka 7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" name="Kocka 7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" name="Kocka 7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" name="Kocka 7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" name="Kocka 7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1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8" name="Kocka 5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" name="Kocka 5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" name="Kocka 5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" name="Kocka 6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Kocka 6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" name="Kocka 6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" name="Kocka 6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Kocka 6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" name="Kocka 6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" name="Kocka 6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8" name="Kocka 4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" name="Kocka 4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" name="Kocka 4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" name="Kocka 5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" name="Kocka 5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" name="Kocka 5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" name="Kocka 5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" name="Kocka 5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" name="Kocka 5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" name="Kocka 5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3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8" name="Kocka 3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" name="Kocka 3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" name="Kocka 3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" name="Kocka 4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" name="Kocka 4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" name="Kocka 4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" name="Kocka 4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5" name="Kocka 4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" name="Kocka 4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" name="Kocka 4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4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8" name="Kocka 2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" name="Kocka 2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Kocka 2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" name="Kocka 3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" name="Kocka 3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" name="Kocka 3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" name="Kocka 3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Kocka 3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" name="Kocka 3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" name="Kocka 3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5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8" name="Kocka 17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" name="Kocka 18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" name="Kocka 19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" name="Kocka 20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Kocka 21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3" name="Kocka 22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" name="Kocka 23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" name="Kocka 24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" name="Kocka 25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" name="Kocka 26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16" name="Skupina 160"/>
          <p:cNvGrpSpPr/>
          <p:nvPr/>
        </p:nvGrpSpPr>
        <p:grpSpPr>
          <a:xfrm>
            <a:off x="1259632" y="3284984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17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19" name="Kocka 21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0" name="Kocka 21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1" name="Kocka 22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2" name="Kocka 22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3" name="Kocka 22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4" name="Kocka 22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5" name="Kocka 22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6" name="Kocka 22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7" name="Kocka 22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8" name="Kocka 22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4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09" name="Kocka 20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0" name="Kocka 20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1" name="Kocka 21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2" name="Kocka 21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3" name="Kocka 21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4" name="Kocka 21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5" name="Kocka 21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6" name="Kocka 21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7" name="Kocka 21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8" name="Kocka 21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5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99" name="Kocka 19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0" name="Kocka 19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1" name="Kocka 20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2" name="Kocka 20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3" name="Kocka 20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4" name="Kocka 20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5" name="Kocka 20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6" name="Kocka 20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7" name="Kocka 20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8" name="Kocka 20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6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89" name="Kocka 18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0" name="Kocka 18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1" name="Kocka 19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2" name="Kocka 19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3" name="Kocka 19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4" name="Kocka 19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5" name="Kocka 19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6" name="Kocka 19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7" name="Kocka 19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8" name="Kocka 19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7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79" name="Kocka 17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0" name="Kocka 17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1" name="Kocka 18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2" name="Kocka 18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3" name="Kocka 18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4" name="Kocka 18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5" name="Kocka 18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6" name="Kocka 18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7" name="Kocka 18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8" name="Kocka 18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8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69" name="Kocka 16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0" name="Kocka 16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1" name="Kocka 17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2" name="Kocka 17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3" name="Kocka 17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4" name="Kocka 17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5" name="Kocka 17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6" name="Kocka 17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7" name="Kocka 17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8" name="Kocka 17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89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59" name="Kocka 15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0" name="Kocka 15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1" name="Kocka 16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2" name="Kocka 16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3" name="Kocka 16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4" name="Kocka 16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5" name="Kocka 16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6" name="Kocka 16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7" name="Kocka 16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8" name="Kocka 16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0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49" name="Kocka 14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0" name="Kocka 14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1" name="Kocka 15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2" name="Kocka 15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3" name="Kocka 15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4" name="Kocka 15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5" name="Kocka 15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6" name="Kocka 15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7" name="Kocka 15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58" name="Kocka 15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1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39" name="Kocka 13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0" name="Kocka 13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1" name="Kocka 14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2" name="Kocka 14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3" name="Kocka 14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4" name="Kocka 14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5" name="Kocka 14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6" name="Kocka 14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7" name="Kocka 14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8" name="Kocka 14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792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29" name="Kocka 128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0" name="Kocka 129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1" name="Kocka 130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2" name="Kocka 131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3" name="Kocka 132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4" name="Kocka 133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5" name="Kocka 134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6" name="Kocka 135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7" name="Kocka 136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8" name="Kocka 137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127" name="Skupina 160"/>
          <p:cNvGrpSpPr/>
          <p:nvPr/>
        </p:nvGrpSpPr>
        <p:grpSpPr>
          <a:xfrm>
            <a:off x="5724128" y="2852936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128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41" name="Kocka 44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2" name="Kocka 44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3" name="Kocka 44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4" name="Kocka 44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5" name="Kocka 44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6" name="Kocka 44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7" name="Kocka 44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8" name="Kocka 44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9" name="Kocka 44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50" name="Kocka 44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29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31" name="Kocka 43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2" name="Kocka 43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3" name="Kocka 43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4" name="Kocka 43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5" name="Kocka 43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6" name="Kocka 43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7" name="Kocka 43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8" name="Kocka 43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9" name="Kocka 43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0" name="Kocka 43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0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21" name="Kocka 42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2" name="Kocka 42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3" name="Kocka 42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4" name="Kocka 42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5" name="Kocka 42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6" name="Kocka 42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7" name="Kocka 42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8" name="Kocka 42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9" name="Kocka 42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0" name="Kocka 42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1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11" name="Kocka 41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2" name="Kocka 41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3" name="Kocka 41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4" name="Kocka 41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5" name="Kocka 41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6" name="Kocka 41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7" name="Kocka 41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8" name="Kocka 41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9" name="Kocka 41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0" name="Kocka 41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2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01" name="Kocka 40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2" name="Kocka 40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3" name="Kocka 40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4" name="Kocka 40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5" name="Kocka 40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6" name="Kocka 40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7" name="Kocka 40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8" name="Kocka 40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9" name="Kocka 40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0" name="Kocka 40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3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91" name="Kocka 39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2" name="Kocka 39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3" name="Kocka 39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4" name="Kocka 39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5" name="Kocka 39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6" name="Kocka 39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7" name="Kocka 39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8" name="Kocka 39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9" name="Kocka 39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0" name="Kocka 39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4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81" name="Kocka 38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2" name="Kocka 38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3" name="Kocka 38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4" name="Kocka 38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5" name="Kocka 38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6" name="Kocka 38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7" name="Kocka 38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8" name="Kocka 38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9" name="Kocka 38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0" name="Kocka 38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5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71" name="Kocka 37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2" name="Kocka 37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3" name="Kocka 37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4" name="Kocka 37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5" name="Kocka 37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6" name="Kocka 37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7" name="Kocka 37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8" name="Kocka 37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9" name="Kocka 37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0" name="Kocka 37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6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61" name="Kocka 36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2" name="Kocka 36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3" name="Kocka 36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4" name="Kocka 36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5" name="Kocka 36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6" name="Kocka 36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7" name="Kocka 36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8" name="Kocka 36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9" name="Kocka 36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0" name="Kocka 36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7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51" name="Kocka 350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2" name="Kocka 351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3" name="Kocka 352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4" name="Kocka 353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5" name="Kocka 354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6" name="Kocka 355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7" name="Kocka 356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8" name="Kocka 357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9" name="Kocka 358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0" name="Kocka 359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238" name="Skupina 160"/>
          <p:cNvGrpSpPr/>
          <p:nvPr/>
        </p:nvGrpSpPr>
        <p:grpSpPr>
          <a:xfrm>
            <a:off x="6588224" y="3501008"/>
            <a:ext cx="1368152" cy="1296144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239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52" name="Kocka 55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3" name="Kocka 55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4" name="Kocka 55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5" name="Kocka 55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6" name="Kocka 55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7" name="Kocka 55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8" name="Kocka 55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9" name="Kocka 55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0" name="Kocka 55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1" name="Kocka 56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0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42" name="Kocka 54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3" name="Kocka 54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4" name="Kocka 54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5" name="Kocka 54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6" name="Kocka 54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7" name="Kocka 54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8" name="Kocka 54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9" name="Kocka 54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0" name="Kocka 54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1" name="Kocka 55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1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32" name="Kocka 53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3" name="Kocka 53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4" name="Kocka 53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5" name="Kocka 53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6" name="Kocka 53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7" name="Kocka 53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8" name="Kocka 53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9" name="Kocka 53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0" name="Kocka 53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1" name="Kocka 54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2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22" name="Kocka 52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3" name="Kocka 52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4" name="Kocka 52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5" name="Kocka 52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6" name="Kocka 52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7" name="Kocka 52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8" name="Kocka 52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9" name="Kocka 52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0" name="Kocka 52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1" name="Kocka 53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3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12" name="Kocka 51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3" name="Kocka 51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4" name="Kocka 51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5" name="Kocka 51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6" name="Kocka 51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7" name="Kocka 51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8" name="Kocka 51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9" name="Kocka 51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0" name="Kocka 51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1" name="Kocka 52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4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02" name="Kocka 50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3" name="Kocka 50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4" name="Kocka 50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5" name="Kocka 50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6" name="Kocka 50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7" name="Kocka 50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8" name="Kocka 50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9" name="Kocka 50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0" name="Kocka 50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1" name="Kocka 51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5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92" name="Kocka 49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3" name="Kocka 49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4" name="Kocka 49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5" name="Kocka 49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6" name="Kocka 49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7" name="Kocka 49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8" name="Kocka 49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9" name="Kocka 49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0" name="Kocka 49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1" name="Kocka 50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6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82" name="Kocka 48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3" name="Kocka 48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4" name="Kocka 48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5" name="Kocka 48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6" name="Kocka 48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7" name="Kocka 48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8" name="Kocka 48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9" name="Kocka 48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0" name="Kocka 48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1" name="Kocka 49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7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72" name="Kocka 47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3" name="Kocka 47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4" name="Kocka 47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5" name="Kocka 47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6" name="Kocka 47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7" name="Kocka 47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8" name="Kocka 47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9" name="Kocka 47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0" name="Kocka 47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1" name="Kocka 48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348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62" name="Kocka 461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3" name="Kocka 462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4" name="Kocka 463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5" name="Kocka 464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6" name="Kocka 465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7" name="Kocka 466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8" name="Kocka 467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9" name="Kocka 468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0" name="Kocka 469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1" name="Kocka 470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895" name="PoljeZBesedilom 894"/>
          <p:cNvSpPr txBox="1"/>
          <p:nvPr/>
        </p:nvSpPr>
        <p:spPr>
          <a:xfrm>
            <a:off x="3995936" y="404664"/>
            <a:ext cx="1224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0" dirty="0" smtClean="0"/>
              <a:t>=</a:t>
            </a:r>
            <a:endParaRPr lang="sl-SI" sz="10000" dirty="0"/>
          </a:p>
        </p:txBody>
      </p:sp>
      <p:pic>
        <p:nvPicPr>
          <p:cNvPr id="452" name="~PP2075.WAV">
            <a:hlinkClick r:id="" action="ppaction://media"/>
          </p:cNvPr>
          <p:cNvPicPr>
            <a:picLocks noRot="1" noChangeAspect="1"/>
          </p:cNvPicPr>
          <p:nvPr>
            <a:wavAudioFile r:embed="rId2" name="~PP207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2"/>
                </p:tgtEl>
              </p:cMediaNode>
            </p:audio>
          </p:childTnLst>
        </p:cTn>
      </p:par>
    </p:tnLst>
    <p:bldLst>
      <p:bldP spid="8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683568" y="4437112"/>
            <a:ext cx="7920880" cy="1944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Z vajami nadaljujete v delovnem zvezku ali  pa na delovnem  ali učnem listu.</a:t>
            </a:r>
            <a:endParaRPr lang="sl-SI" sz="4000" b="1" dirty="0">
              <a:solidFill>
                <a:schemeClr val="accent2">
                  <a:lumMod val="50000"/>
                </a:schemeClr>
              </a:solidFill>
              <a:latin typeface="KG First Time In Forever" pitchFamily="2" charset="-18"/>
            </a:endParaRPr>
          </a:p>
        </p:txBody>
      </p:sp>
      <p:pic>
        <p:nvPicPr>
          <p:cNvPr id="2052" name="Picture 4" descr="številke Osem Gif Animacij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300958" cy="3574066"/>
          </a:xfrm>
          <a:prstGeom prst="rect">
            <a:avLst/>
          </a:prstGeom>
          <a:noFill/>
        </p:spPr>
      </p:pic>
      <p:pic>
        <p:nvPicPr>
          <p:cNvPr id="5" name="~PP3964.WAV">
            <a:hlinkClick r:id="" action="ppaction://media"/>
          </p:cNvPr>
          <p:cNvPicPr>
            <a:picLocks noRot="1" noChangeAspect="1"/>
          </p:cNvPicPr>
          <p:nvPr>
            <a:wavAudioFile r:embed="rId1" name="~PP396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|3.1|2|6.9|3.8|4.1|1.5|3.2|4.6|2.2|3.3|2.5|2.8|3.2|3.1|4|1.3|4.8|3|2.4|2.8|3.2|3.4|2.5|2.9|2.2|2.2|3.9|3.5|3.8|2.2|2.8|3|3.4|2.8|2.7|2.4|3.2|3.3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0.6|0.4|4|0.5|0.4|0.4|0.5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4|0.6|0.7|0.6|0.5|4.6|0.8|0.5|0.4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0.4|4.3|0.5|7.9"/>
</p:tagLst>
</file>

<file path=ppt/theme/theme1.xml><?xml version="1.0" encoding="utf-8"?>
<a:theme xmlns:a="http://schemas.openxmlformats.org/drawingml/2006/main" name="Officeova tem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75</Words>
  <Application>Microsoft Office PowerPoint</Application>
  <PresentationFormat>Diaprojekcija na zaslonu (4:3)</PresentationFormat>
  <Paragraphs>45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ŠTEVILA  DO  1000 KORAKI  PO 100 2. del</vt:lpstr>
      <vt:lpstr>Diapozitiv 2</vt:lpstr>
      <vt:lpstr>Primerjajmo ta števila.</vt:lpstr>
      <vt:lpstr>Diapozitiv 4</vt:lpstr>
      <vt:lpstr>Diapozitiv 5</vt:lpstr>
      <vt:lpstr>Diapozitiv 6</vt:lpstr>
      <vt:lpstr>Diapozitiv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Marija</dc:creator>
  <cp:lastModifiedBy>Marija</cp:lastModifiedBy>
  <cp:revision>20</cp:revision>
  <dcterms:created xsi:type="dcterms:W3CDTF">2020-03-25T06:45:29Z</dcterms:created>
  <dcterms:modified xsi:type="dcterms:W3CDTF">2020-05-02T20:15:59Z</dcterms:modified>
</cp:coreProperties>
</file>