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8" r:id="rId5"/>
    <p:sldId id="270" r:id="rId6"/>
    <p:sldId id="269" r:id="rId7"/>
    <p:sldId id="271" r:id="rId8"/>
    <p:sldId id="272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FFF6-D120-4AB6-9A34-CC123289E902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AFFF6-D120-4AB6-9A34-CC123289E902}" type="datetimeFigureOut">
              <a:rPr lang="sl-SI" smtClean="0"/>
              <a:pPr/>
              <a:t>3.5.2020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97D74-FF8C-4A59-B960-BCAE7E4F140A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microsoft.com/office/2007/relationships/media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microsoft.com/office/2007/relationships/media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microsoft.com/office/2007/relationships/media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microsoft.com/office/2007/relationships/media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microsoft.com/office/2007/relationships/media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microsoft.com/office/2007/relationships/media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8.m4a"/><Relationship Id="rId5" Type="http://schemas.openxmlformats.org/officeDocument/2006/relationships/image" Target="../media/image1.png"/><Relationship Id="rId4" Type="http://schemas.microsoft.com/office/2007/relationships/media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90775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l-SI" sz="6000" b="1" dirty="0" smtClean="0">
                <a:solidFill>
                  <a:schemeClr val="accent2">
                    <a:lumMod val="50000"/>
                  </a:schemeClr>
                </a:solidFill>
                <a:latin typeface="KG First Time In Forever" pitchFamily="2" charset="-18"/>
              </a:rPr>
              <a:t>ŠTEVILA  DO  1000</a:t>
            </a:r>
            <a:br>
              <a:rPr lang="sl-SI" sz="6000" b="1" dirty="0" smtClean="0">
                <a:solidFill>
                  <a:schemeClr val="accent2">
                    <a:lumMod val="50000"/>
                  </a:schemeClr>
                </a:solidFill>
                <a:latin typeface="KG First Time In Forever" pitchFamily="2" charset="-18"/>
              </a:rPr>
            </a:br>
            <a:r>
              <a:rPr lang="sl-SI" sz="6000" b="1" dirty="0" smtClean="0">
                <a:solidFill>
                  <a:schemeClr val="accent2">
                    <a:lumMod val="50000"/>
                  </a:schemeClr>
                </a:solidFill>
                <a:latin typeface="KG First Time In Forever" pitchFamily="2" charset="-18"/>
              </a:rPr>
              <a:t>NAJPREJ  DO  100</a:t>
            </a:r>
            <a:br>
              <a:rPr lang="sl-SI" sz="6000" b="1" dirty="0" smtClean="0">
                <a:solidFill>
                  <a:schemeClr val="accent2">
                    <a:lumMod val="50000"/>
                  </a:schemeClr>
                </a:solidFill>
                <a:latin typeface="KG First Time In Forever" pitchFamily="2" charset="-18"/>
              </a:rPr>
            </a:br>
            <a:r>
              <a:rPr lang="sl-SI" sz="6000" b="1" dirty="0" smtClean="0">
                <a:solidFill>
                  <a:schemeClr val="accent2">
                    <a:lumMod val="50000"/>
                  </a:schemeClr>
                </a:solidFill>
                <a:latin typeface="KG First Time In Forever" pitchFamily="2" charset="-18"/>
              </a:rPr>
              <a:t>1. del</a:t>
            </a:r>
            <a:endParaRPr lang="sl-SI" sz="6000" b="1" dirty="0">
              <a:solidFill>
                <a:schemeClr val="accent2">
                  <a:lumMod val="50000"/>
                </a:schemeClr>
              </a:solidFill>
              <a:latin typeface="KG First Time In Forever" pitchFamily="2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sl-SI" sz="1000" b="1" dirty="0" smtClean="0">
              <a:latin typeface="KG First Time In Forever" pitchFamily="2" charset="-18"/>
            </a:endParaRPr>
          </a:p>
          <a:p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  <a:latin typeface="KG First Time In Forever" pitchFamily="2" charset="-18"/>
              </a:rPr>
              <a:t>3. RAZRED</a:t>
            </a:r>
            <a:endParaRPr lang="sl-SI" b="1" dirty="0">
              <a:solidFill>
                <a:schemeClr val="accent2">
                  <a:lumMod val="50000"/>
                </a:schemeClr>
              </a:solidFill>
              <a:latin typeface="KG First Time In Forever" pitchFamily="2" charset="-18"/>
            </a:endParaRPr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8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cka 3"/>
          <p:cNvSpPr/>
          <p:nvPr/>
        </p:nvSpPr>
        <p:spPr>
          <a:xfrm>
            <a:off x="323528" y="4077072"/>
            <a:ext cx="576064" cy="504056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ljeZBesedilom 15"/>
          <p:cNvSpPr txBox="1"/>
          <p:nvPr/>
        </p:nvSpPr>
        <p:spPr>
          <a:xfrm>
            <a:off x="0" y="4869160"/>
            <a:ext cx="93610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1 </a:t>
            </a:r>
            <a:r>
              <a:rPr lang="sl-SI" sz="4000" dirty="0" smtClean="0">
                <a:solidFill>
                  <a:schemeClr val="tx2"/>
                </a:solidFill>
                <a:latin typeface="Arial Narrow" pitchFamily="34" charset="0"/>
              </a:rPr>
              <a:t>=</a:t>
            </a:r>
            <a:r>
              <a:rPr lang="sl-SI" sz="4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1 </a:t>
            </a:r>
            <a:r>
              <a:rPr lang="sl-SI" sz="4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E</a:t>
            </a:r>
            <a:endParaRPr lang="sl-SI" sz="40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1187624" y="4869160"/>
            <a:ext cx="158417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10 E</a:t>
            </a:r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chemeClr val="tx2"/>
                </a:solidFill>
                <a:latin typeface="Arial Narrow" pitchFamily="34" charset="0"/>
              </a:rPr>
              <a:t>=</a:t>
            </a:r>
          </a:p>
          <a:p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1 </a:t>
            </a:r>
            <a:r>
              <a:rPr lang="sl-SI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D</a:t>
            </a:r>
          </a:p>
        </p:txBody>
      </p:sp>
      <p:sp>
        <p:nvSpPr>
          <p:cNvPr id="142" name="Kocka 141"/>
          <p:cNvSpPr/>
          <p:nvPr/>
        </p:nvSpPr>
        <p:spPr>
          <a:xfrm>
            <a:off x="1331640" y="4077072"/>
            <a:ext cx="576064" cy="504056"/>
          </a:xfrm>
          <a:prstGeom prst="cube">
            <a:avLst/>
          </a:prstGeom>
          <a:solidFill>
            <a:srgbClr val="0070C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3" name="Kocka 142"/>
          <p:cNvSpPr/>
          <p:nvPr/>
        </p:nvSpPr>
        <p:spPr>
          <a:xfrm>
            <a:off x="1331640" y="3717032"/>
            <a:ext cx="576064" cy="504056"/>
          </a:xfrm>
          <a:prstGeom prst="cube">
            <a:avLst/>
          </a:prstGeom>
          <a:solidFill>
            <a:srgbClr val="0070C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4" name="Kocka 143"/>
          <p:cNvSpPr/>
          <p:nvPr/>
        </p:nvSpPr>
        <p:spPr>
          <a:xfrm>
            <a:off x="1331640" y="3356992"/>
            <a:ext cx="576064" cy="504056"/>
          </a:xfrm>
          <a:prstGeom prst="cube">
            <a:avLst/>
          </a:prstGeom>
          <a:solidFill>
            <a:srgbClr val="0070C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5" name="Kocka 144"/>
          <p:cNvSpPr/>
          <p:nvPr/>
        </p:nvSpPr>
        <p:spPr>
          <a:xfrm>
            <a:off x="1331640" y="2996952"/>
            <a:ext cx="576064" cy="504056"/>
          </a:xfrm>
          <a:prstGeom prst="cube">
            <a:avLst/>
          </a:prstGeom>
          <a:solidFill>
            <a:srgbClr val="0070C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6" name="Kocka 145"/>
          <p:cNvSpPr/>
          <p:nvPr/>
        </p:nvSpPr>
        <p:spPr>
          <a:xfrm>
            <a:off x="1331640" y="2636912"/>
            <a:ext cx="576064" cy="504056"/>
          </a:xfrm>
          <a:prstGeom prst="cube">
            <a:avLst/>
          </a:prstGeom>
          <a:solidFill>
            <a:srgbClr val="0070C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7" name="Kocka 146"/>
          <p:cNvSpPr/>
          <p:nvPr/>
        </p:nvSpPr>
        <p:spPr>
          <a:xfrm>
            <a:off x="1331640" y="2276872"/>
            <a:ext cx="576064" cy="504056"/>
          </a:xfrm>
          <a:prstGeom prst="cube">
            <a:avLst/>
          </a:prstGeom>
          <a:solidFill>
            <a:srgbClr val="0070C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8" name="Kocka 147"/>
          <p:cNvSpPr/>
          <p:nvPr/>
        </p:nvSpPr>
        <p:spPr>
          <a:xfrm>
            <a:off x="1331640" y="1916832"/>
            <a:ext cx="576064" cy="504056"/>
          </a:xfrm>
          <a:prstGeom prst="cube">
            <a:avLst/>
          </a:prstGeom>
          <a:solidFill>
            <a:srgbClr val="0070C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9" name="Kocka 148"/>
          <p:cNvSpPr/>
          <p:nvPr/>
        </p:nvSpPr>
        <p:spPr>
          <a:xfrm>
            <a:off x="1331640" y="1556792"/>
            <a:ext cx="576064" cy="504056"/>
          </a:xfrm>
          <a:prstGeom prst="cube">
            <a:avLst/>
          </a:prstGeom>
          <a:solidFill>
            <a:srgbClr val="0070C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0" name="Kocka 149"/>
          <p:cNvSpPr/>
          <p:nvPr/>
        </p:nvSpPr>
        <p:spPr>
          <a:xfrm>
            <a:off x="1331640" y="1196752"/>
            <a:ext cx="576064" cy="504056"/>
          </a:xfrm>
          <a:prstGeom prst="cube">
            <a:avLst/>
          </a:prstGeom>
          <a:solidFill>
            <a:srgbClr val="0070C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1" name="Kocka 150"/>
          <p:cNvSpPr/>
          <p:nvPr/>
        </p:nvSpPr>
        <p:spPr>
          <a:xfrm>
            <a:off x="1331640" y="836712"/>
            <a:ext cx="576064" cy="504056"/>
          </a:xfrm>
          <a:prstGeom prst="cube">
            <a:avLst/>
          </a:prstGeom>
          <a:solidFill>
            <a:srgbClr val="0070C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152" name="Skupina 151"/>
          <p:cNvGrpSpPr/>
          <p:nvPr/>
        </p:nvGrpSpPr>
        <p:grpSpPr>
          <a:xfrm>
            <a:off x="1331640" y="836712"/>
            <a:ext cx="576064" cy="3744416"/>
            <a:chOff x="2267744" y="836712"/>
            <a:chExt cx="576064" cy="37444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53" name="Kocka 152"/>
            <p:cNvSpPr/>
            <p:nvPr/>
          </p:nvSpPr>
          <p:spPr>
            <a:xfrm>
              <a:off x="2267744" y="40770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4" name="Kocka 153"/>
            <p:cNvSpPr/>
            <p:nvPr/>
          </p:nvSpPr>
          <p:spPr>
            <a:xfrm>
              <a:off x="2267744" y="37170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5" name="Kocka 154"/>
            <p:cNvSpPr/>
            <p:nvPr/>
          </p:nvSpPr>
          <p:spPr>
            <a:xfrm>
              <a:off x="2267744" y="33569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6" name="Kocka 155"/>
            <p:cNvSpPr/>
            <p:nvPr/>
          </p:nvSpPr>
          <p:spPr>
            <a:xfrm>
              <a:off x="2267744" y="29969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7" name="Kocka 156"/>
            <p:cNvSpPr/>
            <p:nvPr/>
          </p:nvSpPr>
          <p:spPr>
            <a:xfrm>
              <a:off x="2267744" y="26369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8" name="Kocka 157"/>
            <p:cNvSpPr/>
            <p:nvPr/>
          </p:nvSpPr>
          <p:spPr>
            <a:xfrm>
              <a:off x="2267744" y="22768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9" name="Kocka 158"/>
            <p:cNvSpPr/>
            <p:nvPr/>
          </p:nvSpPr>
          <p:spPr>
            <a:xfrm>
              <a:off x="2267744" y="19168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60" name="Kocka 159"/>
            <p:cNvSpPr/>
            <p:nvPr/>
          </p:nvSpPr>
          <p:spPr>
            <a:xfrm>
              <a:off x="2267744" y="15567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61" name="Kocka 160"/>
            <p:cNvSpPr/>
            <p:nvPr/>
          </p:nvSpPr>
          <p:spPr>
            <a:xfrm>
              <a:off x="2267744" y="11967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62" name="Kocka 161"/>
            <p:cNvSpPr/>
            <p:nvPr/>
          </p:nvSpPr>
          <p:spPr>
            <a:xfrm>
              <a:off x="2267744" y="8367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163" name="Skupina 162"/>
          <p:cNvGrpSpPr/>
          <p:nvPr/>
        </p:nvGrpSpPr>
        <p:grpSpPr>
          <a:xfrm>
            <a:off x="1763688" y="836712"/>
            <a:ext cx="576064" cy="3744416"/>
            <a:chOff x="2267744" y="836712"/>
            <a:chExt cx="576064" cy="37444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64" name="Kocka 163"/>
            <p:cNvSpPr/>
            <p:nvPr/>
          </p:nvSpPr>
          <p:spPr>
            <a:xfrm>
              <a:off x="2267744" y="40770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65" name="Kocka 164"/>
            <p:cNvSpPr/>
            <p:nvPr/>
          </p:nvSpPr>
          <p:spPr>
            <a:xfrm>
              <a:off x="2267744" y="37170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66" name="Kocka 165"/>
            <p:cNvSpPr/>
            <p:nvPr/>
          </p:nvSpPr>
          <p:spPr>
            <a:xfrm>
              <a:off x="2267744" y="33569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67" name="Kocka 166"/>
            <p:cNvSpPr/>
            <p:nvPr/>
          </p:nvSpPr>
          <p:spPr>
            <a:xfrm>
              <a:off x="2267744" y="29969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68" name="Kocka 167"/>
            <p:cNvSpPr/>
            <p:nvPr/>
          </p:nvSpPr>
          <p:spPr>
            <a:xfrm>
              <a:off x="2267744" y="26369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69" name="Kocka 168"/>
            <p:cNvSpPr/>
            <p:nvPr/>
          </p:nvSpPr>
          <p:spPr>
            <a:xfrm>
              <a:off x="2267744" y="22768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0" name="Kocka 169"/>
            <p:cNvSpPr/>
            <p:nvPr/>
          </p:nvSpPr>
          <p:spPr>
            <a:xfrm>
              <a:off x="2267744" y="19168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1" name="Kocka 170"/>
            <p:cNvSpPr/>
            <p:nvPr/>
          </p:nvSpPr>
          <p:spPr>
            <a:xfrm>
              <a:off x="2267744" y="15567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2" name="Kocka 171"/>
            <p:cNvSpPr/>
            <p:nvPr/>
          </p:nvSpPr>
          <p:spPr>
            <a:xfrm>
              <a:off x="2267744" y="11967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3" name="Kocka 172"/>
            <p:cNvSpPr/>
            <p:nvPr/>
          </p:nvSpPr>
          <p:spPr>
            <a:xfrm>
              <a:off x="2267744" y="8367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174" name="Skupina 173"/>
          <p:cNvGrpSpPr/>
          <p:nvPr/>
        </p:nvGrpSpPr>
        <p:grpSpPr>
          <a:xfrm>
            <a:off x="2195736" y="836712"/>
            <a:ext cx="576064" cy="3744416"/>
            <a:chOff x="2267744" y="836712"/>
            <a:chExt cx="576064" cy="37444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75" name="Kocka 174"/>
            <p:cNvSpPr/>
            <p:nvPr/>
          </p:nvSpPr>
          <p:spPr>
            <a:xfrm>
              <a:off x="2267744" y="40770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6" name="Kocka 175"/>
            <p:cNvSpPr/>
            <p:nvPr/>
          </p:nvSpPr>
          <p:spPr>
            <a:xfrm>
              <a:off x="2267744" y="37170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7" name="Kocka 176"/>
            <p:cNvSpPr/>
            <p:nvPr/>
          </p:nvSpPr>
          <p:spPr>
            <a:xfrm>
              <a:off x="2267744" y="33569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8" name="Kocka 177"/>
            <p:cNvSpPr/>
            <p:nvPr/>
          </p:nvSpPr>
          <p:spPr>
            <a:xfrm>
              <a:off x="2267744" y="29969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9" name="Kocka 178"/>
            <p:cNvSpPr/>
            <p:nvPr/>
          </p:nvSpPr>
          <p:spPr>
            <a:xfrm>
              <a:off x="2267744" y="26369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80" name="Kocka 179"/>
            <p:cNvSpPr/>
            <p:nvPr/>
          </p:nvSpPr>
          <p:spPr>
            <a:xfrm>
              <a:off x="2267744" y="22768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81" name="Kocka 180"/>
            <p:cNvSpPr/>
            <p:nvPr/>
          </p:nvSpPr>
          <p:spPr>
            <a:xfrm>
              <a:off x="2267744" y="19168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82" name="Kocka 181"/>
            <p:cNvSpPr/>
            <p:nvPr/>
          </p:nvSpPr>
          <p:spPr>
            <a:xfrm>
              <a:off x="2267744" y="15567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83" name="Kocka 182"/>
            <p:cNvSpPr/>
            <p:nvPr/>
          </p:nvSpPr>
          <p:spPr>
            <a:xfrm>
              <a:off x="2267744" y="11967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84" name="Kocka 183"/>
            <p:cNvSpPr/>
            <p:nvPr/>
          </p:nvSpPr>
          <p:spPr>
            <a:xfrm>
              <a:off x="2267744" y="8367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85" name="PoljeZBesedilom 184"/>
          <p:cNvSpPr txBox="1"/>
          <p:nvPr/>
        </p:nvSpPr>
        <p:spPr>
          <a:xfrm>
            <a:off x="1187624" y="4869160"/>
            <a:ext cx="158417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20 E</a:t>
            </a:r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chemeClr val="tx2"/>
                </a:solidFill>
                <a:latin typeface="Arial Narrow" pitchFamily="34" charset="0"/>
              </a:rPr>
              <a:t>=</a:t>
            </a:r>
          </a:p>
          <a:p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2 </a:t>
            </a:r>
            <a:r>
              <a:rPr lang="sl-SI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D</a:t>
            </a:r>
          </a:p>
        </p:txBody>
      </p:sp>
      <p:sp>
        <p:nvSpPr>
          <p:cNvPr id="186" name="PoljeZBesedilom 185"/>
          <p:cNvSpPr txBox="1"/>
          <p:nvPr/>
        </p:nvSpPr>
        <p:spPr>
          <a:xfrm>
            <a:off x="1331640" y="4869160"/>
            <a:ext cx="158417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30 E</a:t>
            </a:r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chemeClr val="tx2"/>
                </a:solidFill>
                <a:latin typeface="Arial Narrow" pitchFamily="34" charset="0"/>
              </a:rPr>
              <a:t>=</a:t>
            </a:r>
          </a:p>
          <a:p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3 </a:t>
            </a:r>
            <a:r>
              <a:rPr lang="sl-SI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D</a:t>
            </a:r>
          </a:p>
        </p:txBody>
      </p:sp>
      <p:sp>
        <p:nvSpPr>
          <p:cNvPr id="187" name="PoljeZBesedilom 186"/>
          <p:cNvSpPr txBox="1"/>
          <p:nvPr/>
        </p:nvSpPr>
        <p:spPr>
          <a:xfrm>
            <a:off x="1475656" y="4869160"/>
            <a:ext cx="158417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40 E</a:t>
            </a:r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chemeClr val="tx2"/>
                </a:solidFill>
                <a:latin typeface="Arial Narrow" pitchFamily="34" charset="0"/>
              </a:rPr>
              <a:t>=</a:t>
            </a:r>
          </a:p>
          <a:p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4 </a:t>
            </a:r>
            <a:r>
              <a:rPr lang="sl-SI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D</a:t>
            </a:r>
          </a:p>
        </p:txBody>
      </p:sp>
      <p:sp>
        <p:nvSpPr>
          <p:cNvPr id="188" name="PoljeZBesedilom 187"/>
          <p:cNvSpPr txBox="1"/>
          <p:nvPr/>
        </p:nvSpPr>
        <p:spPr>
          <a:xfrm>
            <a:off x="1763688" y="4869160"/>
            <a:ext cx="158417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50 E</a:t>
            </a:r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chemeClr val="tx2"/>
                </a:solidFill>
                <a:latin typeface="Arial Narrow" pitchFamily="34" charset="0"/>
              </a:rPr>
              <a:t>=</a:t>
            </a:r>
          </a:p>
          <a:p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5 </a:t>
            </a:r>
            <a:r>
              <a:rPr lang="sl-SI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D</a:t>
            </a:r>
          </a:p>
        </p:txBody>
      </p:sp>
      <p:grpSp>
        <p:nvGrpSpPr>
          <p:cNvPr id="189" name="Skupina 188"/>
          <p:cNvGrpSpPr/>
          <p:nvPr/>
        </p:nvGrpSpPr>
        <p:grpSpPr>
          <a:xfrm>
            <a:off x="2627784" y="836712"/>
            <a:ext cx="576064" cy="3744416"/>
            <a:chOff x="2267744" y="836712"/>
            <a:chExt cx="576064" cy="37444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90" name="Kocka 189"/>
            <p:cNvSpPr/>
            <p:nvPr/>
          </p:nvSpPr>
          <p:spPr>
            <a:xfrm>
              <a:off x="2267744" y="40770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91" name="Kocka 190"/>
            <p:cNvSpPr/>
            <p:nvPr/>
          </p:nvSpPr>
          <p:spPr>
            <a:xfrm>
              <a:off x="2267744" y="37170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92" name="Kocka 191"/>
            <p:cNvSpPr/>
            <p:nvPr/>
          </p:nvSpPr>
          <p:spPr>
            <a:xfrm>
              <a:off x="2267744" y="33569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93" name="Kocka 192"/>
            <p:cNvSpPr/>
            <p:nvPr/>
          </p:nvSpPr>
          <p:spPr>
            <a:xfrm>
              <a:off x="2267744" y="29969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94" name="Kocka 193"/>
            <p:cNvSpPr/>
            <p:nvPr/>
          </p:nvSpPr>
          <p:spPr>
            <a:xfrm>
              <a:off x="2267744" y="26369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95" name="Kocka 194"/>
            <p:cNvSpPr/>
            <p:nvPr/>
          </p:nvSpPr>
          <p:spPr>
            <a:xfrm>
              <a:off x="2267744" y="22768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96" name="Kocka 195"/>
            <p:cNvSpPr/>
            <p:nvPr/>
          </p:nvSpPr>
          <p:spPr>
            <a:xfrm>
              <a:off x="2267744" y="19168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97" name="Kocka 196"/>
            <p:cNvSpPr/>
            <p:nvPr/>
          </p:nvSpPr>
          <p:spPr>
            <a:xfrm>
              <a:off x="2267744" y="15567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98" name="Kocka 197"/>
            <p:cNvSpPr/>
            <p:nvPr/>
          </p:nvSpPr>
          <p:spPr>
            <a:xfrm>
              <a:off x="2267744" y="11967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99" name="Kocka 198"/>
            <p:cNvSpPr/>
            <p:nvPr/>
          </p:nvSpPr>
          <p:spPr>
            <a:xfrm>
              <a:off x="2267744" y="8367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200" name="PoljeZBesedilom 199"/>
          <p:cNvSpPr txBox="1"/>
          <p:nvPr/>
        </p:nvSpPr>
        <p:spPr>
          <a:xfrm>
            <a:off x="1907704" y="4869160"/>
            <a:ext cx="158417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60 E</a:t>
            </a:r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chemeClr val="tx2"/>
                </a:solidFill>
                <a:latin typeface="Arial Narrow" pitchFamily="34" charset="0"/>
              </a:rPr>
              <a:t>=</a:t>
            </a:r>
          </a:p>
          <a:p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6 </a:t>
            </a:r>
            <a:r>
              <a:rPr lang="sl-SI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D</a:t>
            </a:r>
          </a:p>
        </p:txBody>
      </p:sp>
      <p:sp>
        <p:nvSpPr>
          <p:cNvPr id="201" name="PoljeZBesedilom 200"/>
          <p:cNvSpPr txBox="1"/>
          <p:nvPr/>
        </p:nvSpPr>
        <p:spPr>
          <a:xfrm>
            <a:off x="2267744" y="4869160"/>
            <a:ext cx="158417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70 E</a:t>
            </a:r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chemeClr val="tx2"/>
                </a:solidFill>
                <a:latin typeface="Arial Narrow" pitchFamily="34" charset="0"/>
              </a:rPr>
              <a:t>=</a:t>
            </a:r>
          </a:p>
          <a:p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7 </a:t>
            </a:r>
            <a:r>
              <a:rPr lang="sl-SI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D</a:t>
            </a:r>
          </a:p>
        </p:txBody>
      </p:sp>
      <p:sp>
        <p:nvSpPr>
          <p:cNvPr id="202" name="PoljeZBesedilom 201"/>
          <p:cNvSpPr txBox="1"/>
          <p:nvPr/>
        </p:nvSpPr>
        <p:spPr>
          <a:xfrm>
            <a:off x="2411760" y="4869160"/>
            <a:ext cx="158417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80 E</a:t>
            </a:r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chemeClr val="tx2"/>
                </a:solidFill>
                <a:latin typeface="Arial Narrow" pitchFamily="34" charset="0"/>
              </a:rPr>
              <a:t>=</a:t>
            </a:r>
          </a:p>
          <a:p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8 </a:t>
            </a:r>
            <a:r>
              <a:rPr lang="sl-SI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D</a:t>
            </a:r>
          </a:p>
        </p:txBody>
      </p:sp>
      <p:sp>
        <p:nvSpPr>
          <p:cNvPr id="203" name="PoljeZBesedilom 202"/>
          <p:cNvSpPr txBox="1"/>
          <p:nvPr/>
        </p:nvSpPr>
        <p:spPr>
          <a:xfrm>
            <a:off x="2771800" y="4869160"/>
            <a:ext cx="158417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90 E</a:t>
            </a:r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chemeClr val="tx2"/>
                </a:solidFill>
                <a:latin typeface="Arial Narrow" pitchFamily="34" charset="0"/>
              </a:rPr>
              <a:t>=</a:t>
            </a:r>
          </a:p>
          <a:p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9 </a:t>
            </a:r>
            <a:r>
              <a:rPr lang="sl-SI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D</a:t>
            </a:r>
          </a:p>
        </p:txBody>
      </p:sp>
      <p:sp>
        <p:nvSpPr>
          <p:cNvPr id="204" name="PoljeZBesedilom 203"/>
          <p:cNvSpPr txBox="1"/>
          <p:nvPr/>
        </p:nvSpPr>
        <p:spPr>
          <a:xfrm>
            <a:off x="4716016" y="4869160"/>
            <a:ext cx="38884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100 E</a:t>
            </a:r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chemeClr val="tx2"/>
                </a:solidFill>
                <a:latin typeface="Arial Narrow" pitchFamily="34" charset="0"/>
              </a:rPr>
              <a:t>= </a:t>
            </a:r>
            <a:endParaRPr lang="sl-SI" sz="4000" b="1" dirty="0" smtClean="0">
              <a:solidFill>
                <a:srgbClr val="00B050"/>
              </a:solidFill>
              <a:latin typeface="Arial Narrow" pitchFamily="34" charset="0"/>
            </a:endParaRPr>
          </a:p>
        </p:txBody>
      </p:sp>
      <p:grpSp>
        <p:nvGrpSpPr>
          <p:cNvPr id="205" name="Skupina 204"/>
          <p:cNvGrpSpPr/>
          <p:nvPr/>
        </p:nvGrpSpPr>
        <p:grpSpPr>
          <a:xfrm>
            <a:off x="3059832" y="836712"/>
            <a:ext cx="576064" cy="3744416"/>
            <a:chOff x="2267744" y="836712"/>
            <a:chExt cx="576064" cy="37444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06" name="Kocka 205"/>
            <p:cNvSpPr/>
            <p:nvPr/>
          </p:nvSpPr>
          <p:spPr>
            <a:xfrm>
              <a:off x="2267744" y="40770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07" name="Kocka 206"/>
            <p:cNvSpPr/>
            <p:nvPr/>
          </p:nvSpPr>
          <p:spPr>
            <a:xfrm>
              <a:off x="2267744" y="37170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08" name="Kocka 207"/>
            <p:cNvSpPr/>
            <p:nvPr/>
          </p:nvSpPr>
          <p:spPr>
            <a:xfrm>
              <a:off x="2267744" y="33569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09" name="Kocka 208"/>
            <p:cNvSpPr/>
            <p:nvPr/>
          </p:nvSpPr>
          <p:spPr>
            <a:xfrm>
              <a:off x="2267744" y="29969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0" name="Kocka 209"/>
            <p:cNvSpPr/>
            <p:nvPr/>
          </p:nvSpPr>
          <p:spPr>
            <a:xfrm>
              <a:off x="2267744" y="26369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1" name="Kocka 210"/>
            <p:cNvSpPr/>
            <p:nvPr/>
          </p:nvSpPr>
          <p:spPr>
            <a:xfrm>
              <a:off x="2267744" y="22768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2" name="Kocka 211"/>
            <p:cNvSpPr/>
            <p:nvPr/>
          </p:nvSpPr>
          <p:spPr>
            <a:xfrm>
              <a:off x="2267744" y="19168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3" name="Kocka 212"/>
            <p:cNvSpPr/>
            <p:nvPr/>
          </p:nvSpPr>
          <p:spPr>
            <a:xfrm>
              <a:off x="2267744" y="15567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4" name="Kocka 213"/>
            <p:cNvSpPr/>
            <p:nvPr/>
          </p:nvSpPr>
          <p:spPr>
            <a:xfrm>
              <a:off x="2267744" y="11967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5" name="Kocka 214"/>
            <p:cNvSpPr/>
            <p:nvPr/>
          </p:nvSpPr>
          <p:spPr>
            <a:xfrm>
              <a:off x="2267744" y="8367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16" name="Skupina 215"/>
          <p:cNvGrpSpPr/>
          <p:nvPr/>
        </p:nvGrpSpPr>
        <p:grpSpPr>
          <a:xfrm>
            <a:off x="3491880" y="836712"/>
            <a:ext cx="576064" cy="3744416"/>
            <a:chOff x="2267744" y="836712"/>
            <a:chExt cx="576064" cy="37444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17" name="Kocka 216"/>
            <p:cNvSpPr/>
            <p:nvPr/>
          </p:nvSpPr>
          <p:spPr>
            <a:xfrm>
              <a:off x="2267744" y="40770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8" name="Kocka 217"/>
            <p:cNvSpPr/>
            <p:nvPr/>
          </p:nvSpPr>
          <p:spPr>
            <a:xfrm>
              <a:off x="2267744" y="37170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9" name="Kocka 218"/>
            <p:cNvSpPr/>
            <p:nvPr/>
          </p:nvSpPr>
          <p:spPr>
            <a:xfrm>
              <a:off x="2267744" y="33569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0" name="Kocka 219"/>
            <p:cNvSpPr/>
            <p:nvPr/>
          </p:nvSpPr>
          <p:spPr>
            <a:xfrm>
              <a:off x="2267744" y="29969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1" name="Kocka 220"/>
            <p:cNvSpPr/>
            <p:nvPr/>
          </p:nvSpPr>
          <p:spPr>
            <a:xfrm>
              <a:off x="2267744" y="26369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2" name="Kocka 221"/>
            <p:cNvSpPr/>
            <p:nvPr/>
          </p:nvSpPr>
          <p:spPr>
            <a:xfrm>
              <a:off x="2267744" y="22768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3" name="Kocka 222"/>
            <p:cNvSpPr/>
            <p:nvPr/>
          </p:nvSpPr>
          <p:spPr>
            <a:xfrm>
              <a:off x="2267744" y="19168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4" name="Kocka 223"/>
            <p:cNvSpPr/>
            <p:nvPr/>
          </p:nvSpPr>
          <p:spPr>
            <a:xfrm>
              <a:off x="2267744" y="15567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5" name="Kocka 224"/>
            <p:cNvSpPr/>
            <p:nvPr/>
          </p:nvSpPr>
          <p:spPr>
            <a:xfrm>
              <a:off x="2267744" y="11967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6" name="Kocka 225"/>
            <p:cNvSpPr/>
            <p:nvPr/>
          </p:nvSpPr>
          <p:spPr>
            <a:xfrm>
              <a:off x="2267744" y="8367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27" name="Skupina 226"/>
          <p:cNvGrpSpPr/>
          <p:nvPr/>
        </p:nvGrpSpPr>
        <p:grpSpPr>
          <a:xfrm>
            <a:off x="3923928" y="836712"/>
            <a:ext cx="576064" cy="3744416"/>
            <a:chOff x="2267744" y="836712"/>
            <a:chExt cx="576064" cy="37444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28" name="Kocka 227"/>
            <p:cNvSpPr/>
            <p:nvPr/>
          </p:nvSpPr>
          <p:spPr>
            <a:xfrm>
              <a:off x="2267744" y="40770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9" name="Kocka 228"/>
            <p:cNvSpPr/>
            <p:nvPr/>
          </p:nvSpPr>
          <p:spPr>
            <a:xfrm>
              <a:off x="2267744" y="37170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0" name="Kocka 229"/>
            <p:cNvSpPr/>
            <p:nvPr/>
          </p:nvSpPr>
          <p:spPr>
            <a:xfrm>
              <a:off x="2267744" y="33569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1" name="Kocka 230"/>
            <p:cNvSpPr/>
            <p:nvPr/>
          </p:nvSpPr>
          <p:spPr>
            <a:xfrm>
              <a:off x="2267744" y="29969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2" name="Kocka 231"/>
            <p:cNvSpPr/>
            <p:nvPr/>
          </p:nvSpPr>
          <p:spPr>
            <a:xfrm>
              <a:off x="2267744" y="26369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3" name="Kocka 232"/>
            <p:cNvSpPr/>
            <p:nvPr/>
          </p:nvSpPr>
          <p:spPr>
            <a:xfrm>
              <a:off x="2267744" y="22768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4" name="Kocka 233"/>
            <p:cNvSpPr/>
            <p:nvPr/>
          </p:nvSpPr>
          <p:spPr>
            <a:xfrm>
              <a:off x="2267744" y="19168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5" name="Kocka 234"/>
            <p:cNvSpPr/>
            <p:nvPr/>
          </p:nvSpPr>
          <p:spPr>
            <a:xfrm>
              <a:off x="2267744" y="15567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6" name="Kocka 235"/>
            <p:cNvSpPr/>
            <p:nvPr/>
          </p:nvSpPr>
          <p:spPr>
            <a:xfrm>
              <a:off x="2267744" y="11967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7" name="Kocka 236"/>
            <p:cNvSpPr/>
            <p:nvPr/>
          </p:nvSpPr>
          <p:spPr>
            <a:xfrm>
              <a:off x="2267744" y="8367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38" name="Skupina 237"/>
          <p:cNvGrpSpPr/>
          <p:nvPr/>
        </p:nvGrpSpPr>
        <p:grpSpPr>
          <a:xfrm>
            <a:off x="4355976" y="836712"/>
            <a:ext cx="576064" cy="3744416"/>
            <a:chOff x="2267744" y="836712"/>
            <a:chExt cx="576064" cy="37444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39" name="Kocka 238"/>
            <p:cNvSpPr/>
            <p:nvPr/>
          </p:nvSpPr>
          <p:spPr>
            <a:xfrm>
              <a:off x="2267744" y="40770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0" name="Kocka 239"/>
            <p:cNvSpPr/>
            <p:nvPr/>
          </p:nvSpPr>
          <p:spPr>
            <a:xfrm>
              <a:off x="2267744" y="37170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1" name="Kocka 240"/>
            <p:cNvSpPr/>
            <p:nvPr/>
          </p:nvSpPr>
          <p:spPr>
            <a:xfrm>
              <a:off x="2267744" y="33569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2" name="Kocka 241"/>
            <p:cNvSpPr/>
            <p:nvPr/>
          </p:nvSpPr>
          <p:spPr>
            <a:xfrm>
              <a:off x="2267744" y="29969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3" name="Kocka 242"/>
            <p:cNvSpPr/>
            <p:nvPr/>
          </p:nvSpPr>
          <p:spPr>
            <a:xfrm>
              <a:off x="2267744" y="26369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4" name="Kocka 243"/>
            <p:cNvSpPr/>
            <p:nvPr/>
          </p:nvSpPr>
          <p:spPr>
            <a:xfrm>
              <a:off x="2267744" y="22768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5" name="Kocka 244"/>
            <p:cNvSpPr/>
            <p:nvPr/>
          </p:nvSpPr>
          <p:spPr>
            <a:xfrm>
              <a:off x="2267744" y="19168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6" name="Kocka 245"/>
            <p:cNvSpPr/>
            <p:nvPr/>
          </p:nvSpPr>
          <p:spPr>
            <a:xfrm>
              <a:off x="2267744" y="15567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7" name="Kocka 246"/>
            <p:cNvSpPr/>
            <p:nvPr/>
          </p:nvSpPr>
          <p:spPr>
            <a:xfrm>
              <a:off x="2267744" y="11967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8" name="Kocka 247"/>
            <p:cNvSpPr/>
            <p:nvPr/>
          </p:nvSpPr>
          <p:spPr>
            <a:xfrm>
              <a:off x="2267744" y="8367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49" name="Skupina 248"/>
          <p:cNvGrpSpPr/>
          <p:nvPr/>
        </p:nvGrpSpPr>
        <p:grpSpPr>
          <a:xfrm>
            <a:off x="4788024" y="836712"/>
            <a:ext cx="576064" cy="3744416"/>
            <a:chOff x="2267744" y="836712"/>
            <a:chExt cx="576064" cy="37444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0" name="Kocka 249"/>
            <p:cNvSpPr/>
            <p:nvPr/>
          </p:nvSpPr>
          <p:spPr>
            <a:xfrm>
              <a:off x="2267744" y="40770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1" name="Kocka 250"/>
            <p:cNvSpPr/>
            <p:nvPr/>
          </p:nvSpPr>
          <p:spPr>
            <a:xfrm>
              <a:off x="2267744" y="37170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2" name="Kocka 251"/>
            <p:cNvSpPr/>
            <p:nvPr/>
          </p:nvSpPr>
          <p:spPr>
            <a:xfrm>
              <a:off x="2267744" y="33569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3" name="Kocka 252"/>
            <p:cNvSpPr/>
            <p:nvPr/>
          </p:nvSpPr>
          <p:spPr>
            <a:xfrm>
              <a:off x="2267744" y="29969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4" name="Kocka 253"/>
            <p:cNvSpPr/>
            <p:nvPr/>
          </p:nvSpPr>
          <p:spPr>
            <a:xfrm>
              <a:off x="2267744" y="26369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5" name="Kocka 254"/>
            <p:cNvSpPr/>
            <p:nvPr/>
          </p:nvSpPr>
          <p:spPr>
            <a:xfrm>
              <a:off x="2267744" y="22768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6" name="Kocka 255"/>
            <p:cNvSpPr/>
            <p:nvPr/>
          </p:nvSpPr>
          <p:spPr>
            <a:xfrm>
              <a:off x="2267744" y="19168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7" name="Kocka 256"/>
            <p:cNvSpPr/>
            <p:nvPr/>
          </p:nvSpPr>
          <p:spPr>
            <a:xfrm>
              <a:off x="2267744" y="15567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8" name="Kocka 257"/>
            <p:cNvSpPr/>
            <p:nvPr/>
          </p:nvSpPr>
          <p:spPr>
            <a:xfrm>
              <a:off x="2267744" y="11967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9" name="Kocka 258"/>
            <p:cNvSpPr/>
            <p:nvPr/>
          </p:nvSpPr>
          <p:spPr>
            <a:xfrm>
              <a:off x="2267744" y="8367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60" name="Skupina 259"/>
          <p:cNvGrpSpPr/>
          <p:nvPr/>
        </p:nvGrpSpPr>
        <p:grpSpPr>
          <a:xfrm>
            <a:off x="5220072" y="836712"/>
            <a:ext cx="576064" cy="3744416"/>
            <a:chOff x="2267744" y="836712"/>
            <a:chExt cx="576064" cy="37444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61" name="Kocka 260"/>
            <p:cNvSpPr/>
            <p:nvPr/>
          </p:nvSpPr>
          <p:spPr>
            <a:xfrm>
              <a:off x="2267744" y="40770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62" name="Kocka 261"/>
            <p:cNvSpPr/>
            <p:nvPr/>
          </p:nvSpPr>
          <p:spPr>
            <a:xfrm>
              <a:off x="2267744" y="37170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63" name="Kocka 262"/>
            <p:cNvSpPr/>
            <p:nvPr/>
          </p:nvSpPr>
          <p:spPr>
            <a:xfrm>
              <a:off x="2267744" y="33569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64" name="Kocka 263"/>
            <p:cNvSpPr/>
            <p:nvPr/>
          </p:nvSpPr>
          <p:spPr>
            <a:xfrm>
              <a:off x="2267744" y="29969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65" name="Kocka 264"/>
            <p:cNvSpPr/>
            <p:nvPr/>
          </p:nvSpPr>
          <p:spPr>
            <a:xfrm>
              <a:off x="2267744" y="26369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66" name="Kocka 265"/>
            <p:cNvSpPr/>
            <p:nvPr/>
          </p:nvSpPr>
          <p:spPr>
            <a:xfrm>
              <a:off x="2267744" y="22768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67" name="Kocka 266"/>
            <p:cNvSpPr/>
            <p:nvPr/>
          </p:nvSpPr>
          <p:spPr>
            <a:xfrm>
              <a:off x="2267744" y="19168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68" name="Kocka 267"/>
            <p:cNvSpPr/>
            <p:nvPr/>
          </p:nvSpPr>
          <p:spPr>
            <a:xfrm>
              <a:off x="2267744" y="15567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69" name="Kocka 268"/>
            <p:cNvSpPr/>
            <p:nvPr/>
          </p:nvSpPr>
          <p:spPr>
            <a:xfrm>
              <a:off x="2267744" y="11967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70" name="Kocka 269"/>
            <p:cNvSpPr/>
            <p:nvPr/>
          </p:nvSpPr>
          <p:spPr>
            <a:xfrm>
              <a:off x="2267744" y="8367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271" name="PoljeZBesedilom 270"/>
          <p:cNvSpPr txBox="1"/>
          <p:nvPr/>
        </p:nvSpPr>
        <p:spPr>
          <a:xfrm>
            <a:off x="4716016" y="4869160"/>
            <a:ext cx="38884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100 E</a:t>
            </a:r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chemeClr val="tx2"/>
                </a:solidFill>
                <a:latin typeface="Arial Narrow" pitchFamily="34" charset="0"/>
              </a:rPr>
              <a:t>= </a:t>
            </a:r>
            <a:r>
              <a:rPr lang="sl-SI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10 </a:t>
            </a:r>
            <a:r>
              <a:rPr lang="sl-SI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D</a:t>
            </a:r>
            <a:endParaRPr lang="sl-SI" sz="4000" b="1" dirty="0" smtClean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272" name="PoljeZBesedilom 271"/>
          <p:cNvSpPr txBox="1"/>
          <p:nvPr/>
        </p:nvSpPr>
        <p:spPr>
          <a:xfrm>
            <a:off x="4716016" y="4869160"/>
            <a:ext cx="38884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100 E</a:t>
            </a:r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chemeClr val="tx2"/>
                </a:solidFill>
                <a:latin typeface="Arial Narrow" pitchFamily="34" charset="0"/>
              </a:rPr>
              <a:t>= </a:t>
            </a:r>
            <a:r>
              <a:rPr lang="sl-SI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10 </a:t>
            </a:r>
            <a:r>
              <a:rPr lang="sl-SI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D </a:t>
            </a:r>
            <a:r>
              <a:rPr lang="sl-SI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=</a:t>
            </a:r>
            <a:r>
              <a:rPr lang="sl-SI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 </a:t>
            </a:r>
            <a:r>
              <a:rPr lang="sl-SI" sz="4000" dirty="0" smtClean="0">
                <a:solidFill>
                  <a:srgbClr val="00B050"/>
                </a:solidFill>
                <a:latin typeface="Arial Narrow" pitchFamily="34" charset="0"/>
              </a:rPr>
              <a:t>1</a:t>
            </a:r>
            <a:r>
              <a:rPr lang="sl-SI" sz="4000" b="1" dirty="0" smtClean="0">
                <a:solidFill>
                  <a:srgbClr val="00B050"/>
                </a:solidFill>
                <a:latin typeface="Arial Narrow" pitchFamily="34" charset="0"/>
              </a:rPr>
              <a:t> S</a:t>
            </a:r>
          </a:p>
        </p:txBody>
      </p:sp>
      <p:grpSp>
        <p:nvGrpSpPr>
          <p:cNvPr id="273" name="Skupina 160"/>
          <p:cNvGrpSpPr/>
          <p:nvPr/>
        </p:nvGrpSpPr>
        <p:grpSpPr>
          <a:xfrm>
            <a:off x="1331640" y="836712"/>
            <a:ext cx="4464496" cy="3744416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274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74" name="Kocka 37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5" name="Kocka 37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6" name="Kocka 37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7" name="Kocka 37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8" name="Kocka 37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9" name="Kocka 37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0" name="Kocka 37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1" name="Kocka 38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2" name="Kocka 38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3" name="Kocka 38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75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64" name="Kocka 36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5" name="Kocka 36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6" name="Kocka 36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7" name="Kocka 36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8" name="Kocka 36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9" name="Kocka 36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0" name="Kocka 36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1" name="Kocka 37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2" name="Kocka 37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73" name="Kocka 37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76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54" name="Kocka 35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5" name="Kocka 35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6" name="Kocka 35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7" name="Kocka 35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8" name="Kocka 35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9" name="Kocka 35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0" name="Kocka 35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1" name="Kocka 36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2" name="Kocka 36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3" name="Kocka 36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77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44" name="Kocka 34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45" name="Kocka 34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46" name="Kocka 34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47" name="Kocka 34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48" name="Kocka 34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49" name="Kocka 34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0" name="Kocka 34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1" name="Kocka 35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2" name="Kocka 35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3" name="Kocka 35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78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34" name="Kocka 33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5" name="Kocka 33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6" name="Kocka 33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7" name="Kocka 33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8" name="Kocka 33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9" name="Kocka 33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40" name="Kocka 33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41" name="Kocka 34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42" name="Kocka 34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43" name="Kocka 34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79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24" name="Kocka 32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5" name="Kocka 32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6" name="Kocka 32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7" name="Kocka 32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8" name="Kocka 32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9" name="Kocka 32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0" name="Kocka 32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1" name="Kocka 33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2" name="Kocka 33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3" name="Kocka 33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80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14" name="Kocka 31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5" name="Kocka 31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6" name="Kocka 31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7" name="Kocka 31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8" name="Kocka 31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9" name="Kocka 31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0" name="Kocka 31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1" name="Kocka 32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2" name="Kocka 32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3" name="Kocka 32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81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04" name="Kocka 30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5" name="Kocka 30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6" name="Kocka 30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7" name="Kocka 30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8" name="Kocka 30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9" name="Kocka 30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0" name="Kocka 30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1" name="Kocka 31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2" name="Kocka 31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3" name="Kocka 31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82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94" name="Kocka 29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5" name="Kocka 29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6" name="Kocka 29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7" name="Kocka 29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8" name="Kocka 29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9" name="Kocka 29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0" name="Kocka 29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1" name="Kocka 30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2" name="Kocka 30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3" name="Kocka 30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83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84" name="Kocka 283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5" name="Kocka 284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6" name="Kocka 285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7" name="Kocka 286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8" name="Kocka 287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9" name="Kocka 288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0" name="Kocka 289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1" name="Kocka 290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2" name="Kocka 291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3" name="Kocka 292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pic>
        <p:nvPicPr>
          <p:cNvPr id="11" name="Zvok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16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71" grpId="0" animBg="1"/>
      <p:bldP spid="2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80920" cy="5544616"/>
          </a:xfrm>
        </p:spPr>
        <p:txBody>
          <a:bodyPr>
            <a:normAutofit fontScale="90000"/>
          </a:bodyPr>
          <a:lstStyle/>
          <a:p>
            <a:pPr algn="ctr"/>
            <a: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  <a:t>Števila  bomo  ponazorili in predstavili:  </a:t>
            </a:r>
            <a:b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</a:br>
            <a: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  <a:t/>
            </a:r>
            <a:b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</a:br>
            <a: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  <a:t/>
            </a:r>
            <a:b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</a:br>
            <a: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  <a:t/>
            </a:r>
            <a:b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</a:br>
            <a: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  <a:t/>
            </a:r>
            <a:b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</a:br>
            <a: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  <a:t/>
            </a:r>
            <a:b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</a:br>
            <a: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  <a:t> s ploščami</a:t>
            </a:r>
            <a:r>
              <a:rPr lang="sl-SI" dirty="0" smtClean="0">
                <a:solidFill>
                  <a:srgbClr val="000099"/>
                </a:solidFill>
                <a:latin typeface="KG First Time In Forever" pitchFamily="2" charset="-18"/>
              </a:rPr>
              <a:t>,    </a:t>
            </a:r>
            <a: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  <a:t>s</a:t>
            </a:r>
            <a:r>
              <a:rPr lang="sl-SI" dirty="0" smtClean="0">
                <a:solidFill>
                  <a:srgbClr val="000099"/>
                </a:solidFill>
                <a:latin typeface="KG First Time In Forever" pitchFamily="2" charset="-18"/>
              </a:rPr>
              <a:t> </a:t>
            </a:r>
            <a: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  <a:t>stolpci,   s kockami.</a:t>
            </a:r>
            <a:b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</a:br>
            <a: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  <a:t/>
            </a:r>
            <a:b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</a:br>
            <a: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  <a:t/>
            </a:r>
            <a:b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</a:br>
            <a:r>
              <a:rPr lang="sl-SI" cap="none" dirty="0" smtClean="0">
                <a:solidFill>
                  <a:srgbClr val="00B050"/>
                </a:solidFill>
                <a:latin typeface="KG First Time In Forever" pitchFamily="2" charset="-18"/>
              </a:rPr>
              <a:t>S</a:t>
            </a:r>
            <a: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  <a:t>                  </a:t>
            </a:r>
            <a:r>
              <a:rPr lang="sl-SI" cap="none" dirty="0" smtClean="0">
                <a:solidFill>
                  <a:schemeClr val="accent3">
                    <a:lumMod val="75000"/>
                  </a:schemeClr>
                </a:solidFill>
                <a:latin typeface="KG First Time In Forever" pitchFamily="2" charset="-18"/>
              </a:rPr>
              <a:t>D</a:t>
            </a:r>
            <a:r>
              <a:rPr lang="sl-SI" cap="none" dirty="0" smtClean="0">
                <a:solidFill>
                  <a:srgbClr val="000099"/>
                </a:solidFill>
                <a:latin typeface="KG First Time In Forever" pitchFamily="2" charset="-18"/>
              </a:rPr>
              <a:t>                 </a:t>
            </a:r>
            <a:r>
              <a:rPr lang="sl-SI" cap="none" dirty="0" smtClean="0">
                <a:solidFill>
                  <a:schemeClr val="accent2">
                    <a:lumMod val="75000"/>
                  </a:schemeClr>
                </a:solidFill>
                <a:latin typeface="KG First Time In Forever" pitchFamily="2" charset="-18"/>
              </a:rPr>
              <a:t>E</a:t>
            </a:r>
            <a:endParaRPr lang="sl-SI" dirty="0">
              <a:solidFill>
                <a:schemeClr val="accent2">
                  <a:lumMod val="75000"/>
                </a:schemeClr>
              </a:solidFill>
              <a:latin typeface="KG First Time In Forever" pitchFamily="2" charset="-18"/>
            </a:endParaRPr>
          </a:p>
        </p:txBody>
      </p:sp>
      <p:sp>
        <p:nvSpPr>
          <p:cNvPr id="4" name="Kocka 3"/>
          <p:cNvSpPr/>
          <p:nvPr/>
        </p:nvSpPr>
        <p:spPr>
          <a:xfrm>
            <a:off x="6660232" y="3284984"/>
            <a:ext cx="288032" cy="288032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5" name="Skupina 4"/>
          <p:cNvGrpSpPr/>
          <p:nvPr/>
        </p:nvGrpSpPr>
        <p:grpSpPr>
          <a:xfrm>
            <a:off x="4572000" y="1484784"/>
            <a:ext cx="360040" cy="2088232"/>
            <a:chOff x="1331640" y="836712"/>
            <a:chExt cx="576064" cy="37444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Kocka 5"/>
            <p:cNvSpPr/>
            <p:nvPr/>
          </p:nvSpPr>
          <p:spPr>
            <a:xfrm>
              <a:off x="1331640" y="40770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Kocka 6"/>
            <p:cNvSpPr/>
            <p:nvPr/>
          </p:nvSpPr>
          <p:spPr>
            <a:xfrm>
              <a:off x="1331640" y="37170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Kocka 7"/>
            <p:cNvSpPr/>
            <p:nvPr/>
          </p:nvSpPr>
          <p:spPr>
            <a:xfrm>
              <a:off x="1331640" y="33569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Kocka 8"/>
            <p:cNvSpPr/>
            <p:nvPr/>
          </p:nvSpPr>
          <p:spPr>
            <a:xfrm>
              <a:off x="1331640" y="29969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Kocka 9"/>
            <p:cNvSpPr/>
            <p:nvPr/>
          </p:nvSpPr>
          <p:spPr>
            <a:xfrm>
              <a:off x="1331640" y="26369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Kocka 10"/>
            <p:cNvSpPr/>
            <p:nvPr/>
          </p:nvSpPr>
          <p:spPr>
            <a:xfrm>
              <a:off x="1331640" y="22768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" name="Kocka 11"/>
            <p:cNvSpPr/>
            <p:nvPr/>
          </p:nvSpPr>
          <p:spPr>
            <a:xfrm>
              <a:off x="1331640" y="19168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" name="Kocka 12"/>
            <p:cNvSpPr/>
            <p:nvPr/>
          </p:nvSpPr>
          <p:spPr>
            <a:xfrm>
              <a:off x="1331640" y="15567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" name="Kocka 13"/>
            <p:cNvSpPr/>
            <p:nvPr/>
          </p:nvSpPr>
          <p:spPr>
            <a:xfrm>
              <a:off x="1331640" y="11967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Kocka 14"/>
            <p:cNvSpPr/>
            <p:nvPr/>
          </p:nvSpPr>
          <p:spPr>
            <a:xfrm>
              <a:off x="1331640" y="8367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16" name="Skupina 160"/>
          <p:cNvGrpSpPr/>
          <p:nvPr/>
        </p:nvGrpSpPr>
        <p:grpSpPr>
          <a:xfrm>
            <a:off x="1043608" y="1556792"/>
            <a:ext cx="2304256" cy="2088232"/>
            <a:chOff x="2987824" y="548680"/>
            <a:chExt cx="4464496" cy="3744416"/>
          </a:xfrm>
          <a:solidFill>
            <a:srgbClr val="00B050"/>
          </a:solidFill>
        </p:grpSpPr>
        <p:grpSp>
          <p:nvGrpSpPr>
            <p:cNvPr id="17" name="Skupina 36"/>
            <p:cNvGrpSpPr/>
            <p:nvPr/>
          </p:nvGrpSpPr>
          <p:grpSpPr>
            <a:xfrm>
              <a:off x="298782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17" name="Kocka 116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8" name="Kocka 117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9" name="Kocka 118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0" name="Kocka 119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1" name="Kocka 120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2" name="Kocka 121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3" name="Kocka 122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4" name="Kocka 123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5" name="Kocka 124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6" name="Kocka 125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8" name="Skupina 37"/>
            <p:cNvGrpSpPr/>
            <p:nvPr/>
          </p:nvGrpSpPr>
          <p:grpSpPr>
            <a:xfrm>
              <a:off x="341987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107" name="Kocka 106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8" name="Kocka 107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9" name="Kocka 108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0" name="Kocka 109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1" name="Kocka 110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2" name="Kocka 111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3" name="Kocka 112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4" name="Kocka 113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5" name="Kocka 114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6" name="Kocka 115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9" name="Skupina 48"/>
            <p:cNvGrpSpPr/>
            <p:nvPr/>
          </p:nvGrpSpPr>
          <p:grpSpPr>
            <a:xfrm>
              <a:off x="385192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97" name="Kocka 96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8" name="Kocka 97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9" name="Kocka 98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0" name="Kocka 99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1" name="Kocka 100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2" name="Kocka 101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3" name="Kocka 102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4" name="Kocka 103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5" name="Kocka 104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6" name="Kocka 105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0" name="Skupina 59"/>
            <p:cNvGrpSpPr/>
            <p:nvPr/>
          </p:nvGrpSpPr>
          <p:grpSpPr>
            <a:xfrm>
              <a:off x="428396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87" name="Kocka 86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8" name="Kocka 87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9" name="Kocka 88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0" name="Kocka 89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1" name="Kocka 90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2" name="Kocka 91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3" name="Kocka 92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4" name="Kocka 93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5" name="Kocka 94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6" name="Kocka 95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1" name="Skupina 70"/>
            <p:cNvGrpSpPr/>
            <p:nvPr/>
          </p:nvGrpSpPr>
          <p:grpSpPr>
            <a:xfrm>
              <a:off x="471601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77" name="Kocka 76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8" name="Kocka 77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9" name="Kocka 78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0" name="Kocka 79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1" name="Kocka 80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2" name="Kocka 81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3" name="Kocka 82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4" name="Kocka 83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5" name="Kocka 84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86" name="Kocka 85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2" name="Skupina 81"/>
            <p:cNvGrpSpPr/>
            <p:nvPr/>
          </p:nvGrpSpPr>
          <p:grpSpPr>
            <a:xfrm>
              <a:off x="5148064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67" name="Kocka 66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8" name="Kocka 67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9" name="Kocka 68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0" name="Kocka 69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1" name="Kocka 70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2" name="Kocka 71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3" name="Kocka 72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4" name="Kocka 73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5" name="Kocka 74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6" name="Kocka 75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" name="Skupina 92"/>
            <p:cNvGrpSpPr/>
            <p:nvPr/>
          </p:nvGrpSpPr>
          <p:grpSpPr>
            <a:xfrm>
              <a:off x="5580112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57" name="Kocka 56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" name="Kocka 57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" name="Kocka 58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" name="Kocka 59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" name="Kocka 60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" name="Kocka 61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" name="Kocka 62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" name="Kocka 63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" name="Kocka 64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6" name="Kocka 65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4" name="Skupina 103"/>
            <p:cNvGrpSpPr/>
            <p:nvPr/>
          </p:nvGrpSpPr>
          <p:grpSpPr>
            <a:xfrm>
              <a:off x="6012160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47" name="Kocka 46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8" name="Kocka 47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9" name="Kocka 48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" name="Kocka 49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1" name="Kocka 50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2" name="Kocka 51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3" name="Kocka 52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4" name="Kocka 53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5" name="Kocka 54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6" name="Kocka 55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5" name="Skupina 114"/>
            <p:cNvGrpSpPr/>
            <p:nvPr/>
          </p:nvGrpSpPr>
          <p:grpSpPr>
            <a:xfrm>
              <a:off x="6444208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37" name="Kocka 36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8" name="Kocka 37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9" name="Kocka 38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0" name="Kocka 39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1" name="Kocka 40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2" name="Kocka 41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3" name="Kocka 42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4" name="Kocka 43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5" name="Kocka 44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6" name="Kocka 45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6" name="Skupina 125"/>
            <p:cNvGrpSpPr/>
            <p:nvPr/>
          </p:nvGrpSpPr>
          <p:grpSpPr>
            <a:xfrm>
              <a:off x="6876256" y="548680"/>
              <a:ext cx="576064" cy="3744416"/>
              <a:chOff x="3923928" y="764704"/>
              <a:chExt cx="576064" cy="3744416"/>
            </a:xfrm>
            <a:grpFill/>
          </p:grpSpPr>
          <p:sp>
            <p:nvSpPr>
              <p:cNvPr id="27" name="Kocka 26"/>
              <p:cNvSpPr/>
              <p:nvPr/>
            </p:nvSpPr>
            <p:spPr>
              <a:xfrm>
                <a:off x="3923928" y="40050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8" name="Kocka 27"/>
              <p:cNvSpPr/>
              <p:nvPr/>
            </p:nvSpPr>
            <p:spPr>
              <a:xfrm>
                <a:off x="3923928" y="36450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9" name="Kocka 28"/>
              <p:cNvSpPr/>
              <p:nvPr/>
            </p:nvSpPr>
            <p:spPr>
              <a:xfrm>
                <a:off x="3923928" y="32849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0" name="Kocka 29"/>
              <p:cNvSpPr/>
              <p:nvPr/>
            </p:nvSpPr>
            <p:spPr>
              <a:xfrm>
                <a:off x="3923928" y="29249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1" name="Kocka 30"/>
              <p:cNvSpPr/>
              <p:nvPr/>
            </p:nvSpPr>
            <p:spPr>
              <a:xfrm>
                <a:off x="3923928" y="25649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2" name="Kocka 31"/>
              <p:cNvSpPr/>
              <p:nvPr/>
            </p:nvSpPr>
            <p:spPr>
              <a:xfrm>
                <a:off x="3923928" y="220486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3" name="Kocka 32"/>
              <p:cNvSpPr/>
              <p:nvPr/>
            </p:nvSpPr>
            <p:spPr>
              <a:xfrm>
                <a:off x="3923928" y="184482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4" name="Kocka 33"/>
              <p:cNvSpPr/>
              <p:nvPr/>
            </p:nvSpPr>
            <p:spPr>
              <a:xfrm>
                <a:off x="3923928" y="148478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" name="Kocka 34"/>
              <p:cNvSpPr/>
              <p:nvPr/>
            </p:nvSpPr>
            <p:spPr>
              <a:xfrm>
                <a:off x="3923928" y="112474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6" name="Kocka 35"/>
              <p:cNvSpPr/>
              <p:nvPr/>
            </p:nvSpPr>
            <p:spPr>
              <a:xfrm>
                <a:off x="3923928" y="764704"/>
                <a:ext cx="576064" cy="504056"/>
              </a:xfrm>
              <a:prstGeom prst="cub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127" name="Puščica dol 126"/>
          <p:cNvSpPr/>
          <p:nvPr/>
        </p:nvSpPr>
        <p:spPr>
          <a:xfrm>
            <a:off x="1619672" y="4869160"/>
            <a:ext cx="720080" cy="57606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8" name="Puščica dol 127"/>
          <p:cNvSpPr/>
          <p:nvPr/>
        </p:nvSpPr>
        <p:spPr>
          <a:xfrm>
            <a:off x="4283968" y="4869160"/>
            <a:ext cx="720080" cy="57606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0" name="Puščica dol 129"/>
          <p:cNvSpPr/>
          <p:nvPr/>
        </p:nvSpPr>
        <p:spPr>
          <a:xfrm>
            <a:off x="6588224" y="4941168"/>
            <a:ext cx="720080" cy="57606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33" name="Zvok 1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Tabela 132"/>
          <p:cNvGraphicFramePr>
            <a:graphicFrameLocks noGrp="1"/>
          </p:cNvGraphicFramePr>
          <p:nvPr/>
        </p:nvGraphicFramePr>
        <p:xfrm>
          <a:off x="467544" y="1412776"/>
          <a:ext cx="8208912" cy="4929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sl-SI" sz="4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2288"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6282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1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1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Kocka 3"/>
          <p:cNvSpPr/>
          <p:nvPr/>
        </p:nvSpPr>
        <p:spPr>
          <a:xfrm>
            <a:off x="7308304" y="3789040"/>
            <a:ext cx="288032" cy="288032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2" name="Skupina 17"/>
          <p:cNvGrpSpPr/>
          <p:nvPr/>
        </p:nvGrpSpPr>
        <p:grpSpPr>
          <a:xfrm>
            <a:off x="4067944" y="2348880"/>
            <a:ext cx="360040" cy="2160240"/>
            <a:chOff x="1331640" y="836712"/>
            <a:chExt cx="576064" cy="37444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Kocka 4"/>
            <p:cNvSpPr/>
            <p:nvPr/>
          </p:nvSpPr>
          <p:spPr>
            <a:xfrm>
              <a:off x="1331640" y="40770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" name="Kocka 5"/>
            <p:cNvSpPr/>
            <p:nvPr/>
          </p:nvSpPr>
          <p:spPr>
            <a:xfrm>
              <a:off x="1331640" y="37170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Kocka 6"/>
            <p:cNvSpPr/>
            <p:nvPr/>
          </p:nvSpPr>
          <p:spPr>
            <a:xfrm>
              <a:off x="1331640" y="33569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Kocka 7"/>
            <p:cNvSpPr/>
            <p:nvPr/>
          </p:nvSpPr>
          <p:spPr>
            <a:xfrm>
              <a:off x="1331640" y="29969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Kocka 8"/>
            <p:cNvSpPr/>
            <p:nvPr/>
          </p:nvSpPr>
          <p:spPr>
            <a:xfrm>
              <a:off x="1331640" y="26369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Kocka 9"/>
            <p:cNvSpPr/>
            <p:nvPr/>
          </p:nvSpPr>
          <p:spPr>
            <a:xfrm>
              <a:off x="1331640" y="22768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Kocka 10"/>
            <p:cNvSpPr/>
            <p:nvPr/>
          </p:nvSpPr>
          <p:spPr>
            <a:xfrm>
              <a:off x="1331640" y="19168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" name="Kocka 11"/>
            <p:cNvSpPr/>
            <p:nvPr/>
          </p:nvSpPr>
          <p:spPr>
            <a:xfrm>
              <a:off x="1331640" y="15567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" name="Kocka 12"/>
            <p:cNvSpPr/>
            <p:nvPr/>
          </p:nvSpPr>
          <p:spPr>
            <a:xfrm>
              <a:off x="1331640" y="11967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5" name="Kocka 14"/>
            <p:cNvSpPr/>
            <p:nvPr/>
          </p:nvSpPr>
          <p:spPr>
            <a:xfrm>
              <a:off x="1331640" y="8367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30" name="Naslov 12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sl-SI" b="1" dirty="0" smtClean="0">
                <a:solidFill>
                  <a:srgbClr val="000099"/>
                </a:solidFill>
                <a:latin typeface="KG First Time In Forever" pitchFamily="2" charset="-18"/>
              </a:rPr>
              <a:t>Katero število je to?</a:t>
            </a:r>
            <a:endParaRPr lang="sl-SI" b="1" dirty="0">
              <a:solidFill>
                <a:srgbClr val="000099"/>
              </a:solidFill>
              <a:latin typeface="KG First Time In Forever" pitchFamily="2" charset="-18"/>
            </a:endParaRPr>
          </a:p>
        </p:txBody>
      </p:sp>
      <p:sp>
        <p:nvSpPr>
          <p:cNvPr id="131" name="Kocka 130"/>
          <p:cNvSpPr/>
          <p:nvPr/>
        </p:nvSpPr>
        <p:spPr>
          <a:xfrm>
            <a:off x="6372200" y="3789040"/>
            <a:ext cx="288032" cy="288032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2" name="Kocka 131"/>
          <p:cNvSpPr/>
          <p:nvPr/>
        </p:nvSpPr>
        <p:spPr>
          <a:xfrm>
            <a:off x="6804248" y="3789040"/>
            <a:ext cx="288032" cy="288032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3" name="Skupina 133"/>
          <p:cNvGrpSpPr/>
          <p:nvPr/>
        </p:nvGrpSpPr>
        <p:grpSpPr>
          <a:xfrm>
            <a:off x="4716016" y="2348880"/>
            <a:ext cx="360040" cy="2160240"/>
            <a:chOff x="1331640" y="836712"/>
            <a:chExt cx="576064" cy="37444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35" name="Kocka 134"/>
            <p:cNvSpPr/>
            <p:nvPr/>
          </p:nvSpPr>
          <p:spPr>
            <a:xfrm>
              <a:off x="1331640" y="40770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6" name="Kocka 135"/>
            <p:cNvSpPr/>
            <p:nvPr/>
          </p:nvSpPr>
          <p:spPr>
            <a:xfrm>
              <a:off x="1331640" y="37170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7" name="Kocka 136"/>
            <p:cNvSpPr/>
            <p:nvPr/>
          </p:nvSpPr>
          <p:spPr>
            <a:xfrm>
              <a:off x="1331640" y="33569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8" name="Kocka 137"/>
            <p:cNvSpPr/>
            <p:nvPr/>
          </p:nvSpPr>
          <p:spPr>
            <a:xfrm>
              <a:off x="1331640" y="29969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9" name="Kocka 138"/>
            <p:cNvSpPr/>
            <p:nvPr/>
          </p:nvSpPr>
          <p:spPr>
            <a:xfrm>
              <a:off x="1331640" y="26369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0" name="Kocka 139"/>
            <p:cNvSpPr/>
            <p:nvPr/>
          </p:nvSpPr>
          <p:spPr>
            <a:xfrm>
              <a:off x="1331640" y="22768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1" name="Kocka 140"/>
            <p:cNvSpPr/>
            <p:nvPr/>
          </p:nvSpPr>
          <p:spPr>
            <a:xfrm>
              <a:off x="1331640" y="19168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2" name="Kocka 141"/>
            <p:cNvSpPr/>
            <p:nvPr/>
          </p:nvSpPr>
          <p:spPr>
            <a:xfrm>
              <a:off x="1331640" y="15567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3" name="Kocka 142"/>
            <p:cNvSpPr/>
            <p:nvPr/>
          </p:nvSpPr>
          <p:spPr>
            <a:xfrm>
              <a:off x="1331640" y="11967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4" name="Kocka 143"/>
            <p:cNvSpPr/>
            <p:nvPr/>
          </p:nvSpPr>
          <p:spPr>
            <a:xfrm>
              <a:off x="1331640" y="8367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40" name="Skupina 17"/>
          <p:cNvGrpSpPr/>
          <p:nvPr/>
        </p:nvGrpSpPr>
        <p:grpSpPr>
          <a:xfrm>
            <a:off x="3491880" y="2348880"/>
            <a:ext cx="360040" cy="2160240"/>
            <a:chOff x="1331640" y="836712"/>
            <a:chExt cx="576064" cy="37444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1" name="Kocka 40"/>
            <p:cNvSpPr/>
            <p:nvPr/>
          </p:nvSpPr>
          <p:spPr>
            <a:xfrm>
              <a:off x="1331640" y="40770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2" name="Kocka 41"/>
            <p:cNvSpPr/>
            <p:nvPr/>
          </p:nvSpPr>
          <p:spPr>
            <a:xfrm>
              <a:off x="1331640" y="37170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3" name="Kocka 42"/>
            <p:cNvSpPr/>
            <p:nvPr/>
          </p:nvSpPr>
          <p:spPr>
            <a:xfrm>
              <a:off x="1331640" y="33569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4" name="Kocka 43"/>
            <p:cNvSpPr/>
            <p:nvPr/>
          </p:nvSpPr>
          <p:spPr>
            <a:xfrm>
              <a:off x="1331640" y="29969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5" name="Kocka 44"/>
            <p:cNvSpPr/>
            <p:nvPr/>
          </p:nvSpPr>
          <p:spPr>
            <a:xfrm>
              <a:off x="1331640" y="26369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6" name="Kocka 45"/>
            <p:cNvSpPr/>
            <p:nvPr/>
          </p:nvSpPr>
          <p:spPr>
            <a:xfrm>
              <a:off x="1331640" y="22768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7" name="Kocka 46"/>
            <p:cNvSpPr/>
            <p:nvPr/>
          </p:nvSpPr>
          <p:spPr>
            <a:xfrm>
              <a:off x="1331640" y="19168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8" name="Kocka 47"/>
            <p:cNvSpPr/>
            <p:nvPr/>
          </p:nvSpPr>
          <p:spPr>
            <a:xfrm>
              <a:off x="1331640" y="15567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9" name="Kocka 48"/>
            <p:cNvSpPr/>
            <p:nvPr/>
          </p:nvSpPr>
          <p:spPr>
            <a:xfrm>
              <a:off x="1331640" y="11967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0" name="Kocka 49"/>
            <p:cNvSpPr/>
            <p:nvPr/>
          </p:nvSpPr>
          <p:spPr>
            <a:xfrm>
              <a:off x="1331640" y="8367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51" name="Kocka 50"/>
          <p:cNvSpPr/>
          <p:nvPr/>
        </p:nvSpPr>
        <p:spPr>
          <a:xfrm>
            <a:off x="7740352" y="3789040"/>
            <a:ext cx="288032" cy="288032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2" name="Kocka 51"/>
          <p:cNvSpPr/>
          <p:nvPr/>
        </p:nvSpPr>
        <p:spPr>
          <a:xfrm>
            <a:off x="8172400" y="3789040"/>
            <a:ext cx="288032" cy="288032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3" name="PoljeZBesedilom 52"/>
          <p:cNvSpPr txBox="1"/>
          <p:nvPr/>
        </p:nvSpPr>
        <p:spPr>
          <a:xfrm>
            <a:off x="1547664" y="148478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rgbClr val="00B050"/>
                </a:solidFill>
              </a:rPr>
              <a:t>S</a:t>
            </a:r>
            <a:endParaRPr lang="sl-SI" sz="4000" b="1" dirty="0">
              <a:solidFill>
                <a:srgbClr val="00B050"/>
              </a:solidFill>
            </a:endParaRPr>
          </a:p>
        </p:txBody>
      </p:sp>
      <p:sp>
        <p:nvSpPr>
          <p:cNvPr id="54" name="PoljeZBesedilom 53"/>
          <p:cNvSpPr txBox="1"/>
          <p:nvPr/>
        </p:nvSpPr>
        <p:spPr>
          <a:xfrm>
            <a:off x="4283968" y="141277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chemeClr val="accent3">
                    <a:lumMod val="75000"/>
                  </a:schemeClr>
                </a:solidFill>
              </a:rPr>
              <a:t>D</a:t>
            </a:r>
            <a:endParaRPr lang="sl-SI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5" name="PoljeZBesedilom 54"/>
          <p:cNvSpPr txBox="1"/>
          <p:nvPr/>
        </p:nvSpPr>
        <p:spPr>
          <a:xfrm>
            <a:off x="7020272" y="141277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endParaRPr lang="sl-SI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PoljeZBesedilom 55"/>
          <p:cNvSpPr txBox="1"/>
          <p:nvPr/>
        </p:nvSpPr>
        <p:spPr>
          <a:xfrm>
            <a:off x="4067944" y="4725144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0" b="1" dirty="0" smtClean="0"/>
              <a:t>3</a:t>
            </a:r>
            <a:endParaRPr lang="sl-SI" sz="10000" b="1" dirty="0"/>
          </a:p>
        </p:txBody>
      </p:sp>
      <p:sp>
        <p:nvSpPr>
          <p:cNvPr id="57" name="PoljeZBesedilom 56"/>
          <p:cNvSpPr txBox="1"/>
          <p:nvPr/>
        </p:nvSpPr>
        <p:spPr>
          <a:xfrm>
            <a:off x="6948264" y="4725144"/>
            <a:ext cx="1152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0" b="1" dirty="0" smtClean="0"/>
              <a:t>5</a:t>
            </a:r>
            <a:endParaRPr lang="sl-SI" sz="10000" b="1" dirty="0"/>
          </a:p>
        </p:txBody>
      </p:sp>
      <p:pic>
        <p:nvPicPr>
          <p:cNvPr id="17" name="Zvok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5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3" grpId="0"/>
      <p:bldP spid="54" grpId="0"/>
      <p:bldP spid="55" grpId="0"/>
      <p:bldP spid="56" grpId="0"/>
      <p:bldP spid="56" grpId="1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Tabela 132"/>
          <p:cNvGraphicFramePr>
            <a:graphicFrameLocks noGrp="1"/>
          </p:cNvGraphicFramePr>
          <p:nvPr/>
        </p:nvGraphicFramePr>
        <p:xfrm>
          <a:off x="467544" y="1412776"/>
          <a:ext cx="8208912" cy="4929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sl-SI" sz="4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2288"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6282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1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1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Kocka 3"/>
          <p:cNvSpPr/>
          <p:nvPr/>
        </p:nvSpPr>
        <p:spPr>
          <a:xfrm>
            <a:off x="7308304" y="3789040"/>
            <a:ext cx="288032" cy="288032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0" name="Naslov 12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sl-SI" b="1" dirty="0" smtClean="0">
                <a:solidFill>
                  <a:srgbClr val="000099"/>
                </a:solidFill>
                <a:latin typeface="KG First Time In Forever" pitchFamily="2" charset="-18"/>
              </a:rPr>
              <a:t>Katero število je to?</a:t>
            </a:r>
            <a:endParaRPr lang="sl-SI" b="1" dirty="0">
              <a:solidFill>
                <a:srgbClr val="000099"/>
              </a:solidFill>
              <a:latin typeface="KG First Time In Forever" pitchFamily="2" charset="-18"/>
            </a:endParaRPr>
          </a:p>
        </p:txBody>
      </p:sp>
      <p:sp>
        <p:nvSpPr>
          <p:cNvPr id="131" name="Kocka 130"/>
          <p:cNvSpPr/>
          <p:nvPr/>
        </p:nvSpPr>
        <p:spPr>
          <a:xfrm>
            <a:off x="6372200" y="3789040"/>
            <a:ext cx="288032" cy="288032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2" name="Kocka 131"/>
          <p:cNvSpPr/>
          <p:nvPr/>
        </p:nvSpPr>
        <p:spPr>
          <a:xfrm>
            <a:off x="6804248" y="3789040"/>
            <a:ext cx="288032" cy="288032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14" name="Skupina 17"/>
          <p:cNvGrpSpPr/>
          <p:nvPr/>
        </p:nvGrpSpPr>
        <p:grpSpPr>
          <a:xfrm rot="16200000">
            <a:off x="4391980" y="1376772"/>
            <a:ext cx="360040" cy="2160240"/>
            <a:chOff x="1331640" y="836712"/>
            <a:chExt cx="576064" cy="37444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0" name="Kocka 29"/>
            <p:cNvSpPr/>
            <p:nvPr/>
          </p:nvSpPr>
          <p:spPr>
            <a:xfrm>
              <a:off x="1331640" y="40770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1" name="Kocka 30"/>
            <p:cNvSpPr/>
            <p:nvPr/>
          </p:nvSpPr>
          <p:spPr>
            <a:xfrm>
              <a:off x="1331640" y="37170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2" name="Kocka 31"/>
            <p:cNvSpPr/>
            <p:nvPr/>
          </p:nvSpPr>
          <p:spPr>
            <a:xfrm>
              <a:off x="1331640" y="33569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3" name="Kocka 32"/>
            <p:cNvSpPr/>
            <p:nvPr/>
          </p:nvSpPr>
          <p:spPr>
            <a:xfrm>
              <a:off x="1331640" y="29969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4" name="Kocka 33"/>
            <p:cNvSpPr/>
            <p:nvPr/>
          </p:nvSpPr>
          <p:spPr>
            <a:xfrm>
              <a:off x="1331640" y="26369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5" name="Kocka 34"/>
            <p:cNvSpPr/>
            <p:nvPr/>
          </p:nvSpPr>
          <p:spPr>
            <a:xfrm>
              <a:off x="1331640" y="22768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6" name="Kocka 35"/>
            <p:cNvSpPr/>
            <p:nvPr/>
          </p:nvSpPr>
          <p:spPr>
            <a:xfrm>
              <a:off x="1331640" y="19168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7" name="Kocka 36"/>
            <p:cNvSpPr/>
            <p:nvPr/>
          </p:nvSpPr>
          <p:spPr>
            <a:xfrm>
              <a:off x="1331640" y="15567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8" name="Kocka 37"/>
            <p:cNvSpPr/>
            <p:nvPr/>
          </p:nvSpPr>
          <p:spPr>
            <a:xfrm>
              <a:off x="1331640" y="11967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9" name="Kocka 38"/>
            <p:cNvSpPr/>
            <p:nvPr/>
          </p:nvSpPr>
          <p:spPr>
            <a:xfrm>
              <a:off x="1331640" y="8367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51" name="Kocka 50"/>
          <p:cNvSpPr/>
          <p:nvPr/>
        </p:nvSpPr>
        <p:spPr>
          <a:xfrm>
            <a:off x="7740352" y="3789040"/>
            <a:ext cx="288032" cy="288032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2" name="Kocka 51"/>
          <p:cNvSpPr/>
          <p:nvPr/>
        </p:nvSpPr>
        <p:spPr>
          <a:xfrm>
            <a:off x="8172400" y="3789040"/>
            <a:ext cx="288032" cy="288032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3" name="PoljeZBesedilom 52"/>
          <p:cNvSpPr txBox="1"/>
          <p:nvPr/>
        </p:nvSpPr>
        <p:spPr>
          <a:xfrm>
            <a:off x="1547664" y="148478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rgbClr val="00B050"/>
                </a:solidFill>
              </a:rPr>
              <a:t>S</a:t>
            </a:r>
            <a:endParaRPr lang="sl-SI" sz="4000" b="1" dirty="0">
              <a:solidFill>
                <a:srgbClr val="00B050"/>
              </a:solidFill>
            </a:endParaRPr>
          </a:p>
        </p:txBody>
      </p:sp>
      <p:sp>
        <p:nvSpPr>
          <p:cNvPr id="54" name="PoljeZBesedilom 53"/>
          <p:cNvSpPr txBox="1"/>
          <p:nvPr/>
        </p:nvSpPr>
        <p:spPr>
          <a:xfrm>
            <a:off x="4283968" y="141277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chemeClr val="accent3">
                    <a:lumMod val="75000"/>
                  </a:schemeClr>
                </a:solidFill>
              </a:rPr>
              <a:t>D</a:t>
            </a:r>
            <a:endParaRPr lang="sl-SI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5" name="PoljeZBesedilom 54"/>
          <p:cNvSpPr txBox="1"/>
          <p:nvPr/>
        </p:nvSpPr>
        <p:spPr>
          <a:xfrm>
            <a:off x="7020272" y="141277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endParaRPr lang="sl-SI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PoljeZBesedilom 55"/>
          <p:cNvSpPr txBox="1"/>
          <p:nvPr/>
        </p:nvSpPr>
        <p:spPr>
          <a:xfrm>
            <a:off x="4067944" y="4725144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0" b="1" dirty="0" smtClean="0"/>
              <a:t>5</a:t>
            </a:r>
            <a:endParaRPr lang="sl-SI" sz="10000" b="1" dirty="0"/>
          </a:p>
        </p:txBody>
      </p:sp>
      <p:sp>
        <p:nvSpPr>
          <p:cNvPr id="57" name="PoljeZBesedilom 56"/>
          <p:cNvSpPr txBox="1"/>
          <p:nvPr/>
        </p:nvSpPr>
        <p:spPr>
          <a:xfrm>
            <a:off x="6948264" y="4725144"/>
            <a:ext cx="1152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0" b="1" dirty="0" smtClean="0"/>
              <a:t>8</a:t>
            </a:r>
            <a:endParaRPr lang="sl-SI" sz="10000" b="1" dirty="0"/>
          </a:p>
        </p:txBody>
      </p:sp>
      <p:grpSp>
        <p:nvGrpSpPr>
          <p:cNvPr id="59" name="Skupina 17"/>
          <p:cNvGrpSpPr/>
          <p:nvPr/>
        </p:nvGrpSpPr>
        <p:grpSpPr>
          <a:xfrm rot="16200000">
            <a:off x="4391980" y="1880828"/>
            <a:ext cx="360040" cy="2160240"/>
            <a:chOff x="1331640" y="836712"/>
            <a:chExt cx="576064" cy="37444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0" name="Kocka 59"/>
            <p:cNvSpPr/>
            <p:nvPr/>
          </p:nvSpPr>
          <p:spPr>
            <a:xfrm>
              <a:off x="1331640" y="40770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1" name="Kocka 60"/>
            <p:cNvSpPr/>
            <p:nvPr/>
          </p:nvSpPr>
          <p:spPr>
            <a:xfrm>
              <a:off x="1331640" y="37170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2" name="Kocka 61"/>
            <p:cNvSpPr/>
            <p:nvPr/>
          </p:nvSpPr>
          <p:spPr>
            <a:xfrm>
              <a:off x="1331640" y="33569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3" name="Kocka 62"/>
            <p:cNvSpPr/>
            <p:nvPr/>
          </p:nvSpPr>
          <p:spPr>
            <a:xfrm>
              <a:off x="1331640" y="29969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4" name="Kocka 63"/>
            <p:cNvSpPr/>
            <p:nvPr/>
          </p:nvSpPr>
          <p:spPr>
            <a:xfrm>
              <a:off x="1331640" y="26369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5" name="Kocka 64"/>
            <p:cNvSpPr/>
            <p:nvPr/>
          </p:nvSpPr>
          <p:spPr>
            <a:xfrm>
              <a:off x="1331640" y="22768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6" name="Kocka 65"/>
            <p:cNvSpPr/>
            <p:nvPr/>
          </p:nvSpPr>
          <p:spPr>
            <a:xfrm>
              <a:off x="1331640" y="19168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7" name="Kocka 66"/>
            <p:cNvSpPr/>
            <p:nvPr/>
          </p:nvSpPr>
          <p:spPr>
            <a:xfrm>
              <a:off x="1331640" y="15567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8" name="Kocka 67"/>
            <p:cNvSpPr/>
            <p:nvPr/>
          </p:nvSpPr>
          <p:spPr>
            <a:xfrm>
              <a:off x="1331640" y="11967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9" name="Kocka 68"/>
            <p:cNvSpPr/>
            <p:nvPr/>
          </p:nvSpPr>
          <p:spPr>
            <a:xfrm>
              <a:off x="1331640" y="8367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70" name="Skupina 17"/>
          <p:cNvGrpSpPr/>
          <p:nvPr/>
        </p:nvGrpSpPr>
        <p:grpSpPr>
          <a:xfrm rot="16200000">
            <a:off x="4391980" y="2312876"/>
            <a:ext cx="360040" cy="2160240"/>
            <a:chOff x="1331640" y="836712"/>
            <a:chExt cx="576064" cy="37444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1" name="Kocka 70"/>
            <p:cNvSpPr/>
            <p:nvPr/>
          </p:nvSpPr>
          <p:spPr>
            <a:xfrm>
              <a:off x="1331640" y="40770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2" name="Kocka 71"/>
            <p:cNvSpPr/>
            <p:nvPr/>
          </p:nvSpPr>
          <p:spPr>
            <a:xfrm>
              <a:off x="1331640" y="37170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3" name="Kocka 72"/>
            <p:cNvSpPr/>
            <p:nvPr/>
          </p:nvSpPr>
          <p:spPr>
            <a:xfrm>
              <a:off x="1331640" y="33569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4" name="Kocka 73"/>
            <p:cNvSpPr/>
            <p:nvPr/>
          </p:nvSpPr>
          <p:spPr>
            <a:xfrm>
              <a:off x="1331640" y="29969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5" name="Kocka 74"/>
            <p:cNvSpPr/>
            <p:nvPr/>
          </p:nvSpPr>
          <p:spPr>
            <a:xfrm>
              <a:off x="1331640" y="26369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6" name="Kocka 75"/>
            <p:cNvSpPr/>
            <p:nvPr/>
          </p:nvSpPr>
          <p:spPr>
            <a:xfrm>
              <a:off x="1331640" y="22768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7" name="Kocka 76"/>
            <p:cNvSpPr/>
            <p:nvPr/>
          </p:nvSpPr>
          <p:spPr>
            <a:xfrm>
              <a:off x="1331640" y="19168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8" name="Kocka 77"/>
            <p:cNvSpPr/>
            <p:nvPr/>
          </p:nvSpPr>
          <p:spPr>
            <a:xfrm>
              <a:off x="1331640" y="15567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9" name="Kocka 78"/>
            <p:cNvSpPr/>
            <p:nvPr/>
          </p:nvSpPr>
          <p:spPr>
            <a:xfrm>
              <a:off x="1331640" y="11967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0" name="Kocka 79"/>
            <p:cNvSpPr/>
            <p:nvPr/>
          </p:nvSpPr>
          <p:spPr>
            <a:xfrm>
              <a:off x="1331640" y="8367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81" name="Skupina 17"/>
          <p:cNvGrpSpPr/>
          <p:nvPr/>
        </p:nvGrpSpPr>
        <p:grpSpPr>
          <a:xfrm rot="16200000">
            <a:off x="4391980" y="2816932"/>
            <a:ext cx="360040" cy="2160240"/>
            <a:chOff x="1331640" y="836712"/>
            <a:chExt cx="576064" cy="37444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82" name="Kocka 81"/>
            <p:cNvSpPr/>
            <p:nvPr/>
          </p:nvSpPr>
          <p:spPr>
            <a:xfrm>
              <a:off x="1331640" y="40770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3" name="Kocka 82"/>
            <p:cNvSpPr/>
            <p:nvPr/>
          </p:nvSpPr>
          <p:spPr>
            <a:xfrm>
              <a:off x="1331640" y="37170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4" name="Kocka 83"/>
            <p:cNvSpPr/>
            <p:nvPr/>
          </p:nvSpPr>
          <p:spPr>
            <a:xfrm>
              <a:off x="1331640" y="33569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5" name="Kocka 84"/>
            <p:cNvSpPr/>
            <p:nvPr/>
          </p:nvSpPr>
          <p:spPr>
            <a:xfrm>
              <a:off x="1331640" y="29969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6" name="Kocka 85"/>
            <p:cNvSpPr/>
            <p:nvPr/>
          </p:nvSpPr>
          <p:spPr>
            <a:xfrm>
              <a:off x="1331640" y="26369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7" name="Kocka 86"/>
            <p:cNvSpPr/>
            <p:nvPr/>
          </p:nvSpPr>
          <p:spPr>
            <a:xfrm>
              <a:off x="1331640" y="22768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8" name="Kocka 87"/>
            <p:cNvSpPr/>
            <p:nvPr/>
          </p:nvSpPr>
          <p:spPr>
            <a:xfrm>
              <a:off x="1331640" y="19168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9" name="Kocka 88"/>
            <p:cNvSpPr/>
            <p:nvPr/>
          </p:nvSpPr>
          <p:spPr>
            <a:xfrm>
              <a:off x="1331640" y="15567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0" name="Kocka 89"/>
            <p:cNvSpPr/>
            <p:nvPr/>
          </p:nvSpPr>
          <p:spPr>
            <a:xfrm>
              <a:off x="1331640" y="11967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1" name="Kocka 90"/>
            <p:cNvSpPr/>
            <p:nvPr/>
          </p:nvSpPr>
          <p:spPr>
            <a:xfrm>
              <a:off x="1331640" y="8367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92" name="Skupina 17"/>
          <p:cNvGrpSpPr/>
          <p:nvPr/>
        </p:nvGrpSpPr>
        <p:grpSpPr>
          <a:xfrm rot="16200000">
            <a:off x="4391980" y="3320988"/>
            <a:ext cx="360040" cy="2160240"/>
            <a:chOff x="1331640" y="836712"/>
            <a:chExt cx="576064" cy="37444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3" name="Kocka 92"/>
            <p:cNvSpPr/>
            <p:nvPr/>
          </p:nvSpPr>
          <p:spPr>
            <a:xfrm>
              <a:off x="1331640" y="40770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4" name="Kocka 93"/>
            <p:cNvSpPr/>
            <p:nvPr/>
          </p:nvSpPr>
          <p:spPr>
            <a:xfrm>
              <a:off x="1331640" y="37170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5" name="Kocka 94"/>
            <p:cNvSpPr/>
            <p:nvPr/>
          </p:nvSpPr>
          <p:spPr>
            <a:xfrm>
              <a:off x="1331640" y="33569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6" name="Kocka 95"/>
            <p:cNvSpPr/>
            <p:nvPr/>
          </p:nvSpPr>
          <p:spPr>
            <a:xfrm>
              <a:off x="1331640" y="29969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7" name="Kocka 96"/>
            <p:cNvSpPr/>
            <p:nvPr/>
          </p:nvSpPr>
          <p:spPr>
            <a:xfrm>
              <a:off x="1331640" y="26369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8" name="Kocka 97"/>
            <p:cNvSpPr/>
            <p:nvPr/>
          </p:nvSpPr>
          <p:spPr>
            <a:xfrm>
              <a:off x="1331640" y="227687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9" name="Kocka 98"/>
            <p:cNvSpPr/>
            <p:nvPr/>
          </p:nvSpPr>
          <p:spPr>
            <a:xfrm>
              <a:off x="1331640" y="191683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0" name="Kocka 99"/>
            <p:cNvSpPr/>
            <p:nvPr/>
          </p:nvSpPr>
          <p:spPr>
            <a:xfrm>
              <a:off x="1331640" y="155679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1" name="Kocka 100"/>
            <p:cNvSpPr/>
            <p:nvPr/>
          </p:nvSpPr>
          <p:spPr>
            <a:xfrm>
              <a:off x="1331640" y="119675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2" name="Kocka 101"/>
            <p:cNvSpPr/>
            <p:nvPr/>
          </p:nvSpPr>
          <p:spPr>
            <a:xfrm>
              <a:off x="1331640" y="836712"/>
              <a:ext cx="576064" cy="504056"/>
            </a:xfrm>
            <a:prstGeom prst="cub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03" name="Kocka 102"/>
          <p:cNvSpPr/>
          <p:nvPr/>
        </p:nvSpPr>
        <p:spPr>
          <a:xfrm>
            <a:off x="6372200" y="3356992"/>
            <a:ext cx="288032" cy="288032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4" name="Kocka 103"/>
          <p:cNvSpPr/>
          <p:nvPr/>
        </p:nvSpPr>
        <p:spPr>
          <a:xfrm>
            <a:off x="6804248" y="3356992"/>
            <a:ext cx="288032" cy="288032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5" name="Kocka 104"/>
          <p:cNvSpPr/>
          <p:nvPr/>
        </p:nvSpPr>
        <p:spPr>
          <a:xfrm>
            <a:off x="7308304" y="3356992"/>
            <a:ext cx="288032" cy="288032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2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3" grpId="0"/>
      <p:bldP spid="54" grpId="0"/>
      <p:bldP spid="55" grpId="0"/>
      <p:bldP spid="56" grpId="0"/>
      <p:bldP spid="56" grpId="1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85010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000099"/>
                </a:solidFill>
                <a:latin typeface="KG First Time In Forever" pitchFamily="2" charset="-18"/>
              </a:rPr>
              <a:t>Število 36 prikažimo v </a:t>
            </a:r>
            <a:r>
              <a:rPr lang="sl-SI" b="1" dirty="0" err="1" smtClean="0">
                <a:solidFill>
                  <a:srgbClr val="000099"/>
                </a:solidFill>
                <a:latin typeface="KG First Time In Forever" pitchFamily="2" charset="-18"/>
              </a:rPr>
              <a:t>stotični</a:t>
            </a:r>
            <a:r>
              <a:rPr lang="sl-SI" b="1" dirty="0" smtClean="0">
                <a:solidFill>
                  <a:srgbClr val="000099"/>
                </a:solidFill>
                <a:latin typeface="KG First Time In Forever" pitchFamily="2" charset="-18"/>
              </a:rPr>
              <a:t> mreži .</a:t>
            </a:r>
            <a:endParaRPr lang="sl-SI" b="1" dirty="0">
              <a:solidFill>
                <a:srgbClr val="000099"/>
              </a:solidFill>
              <a:latin typeface="KG First Time In Forever" pitchFamily="2" charset="-18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995936" y="1556792"/>
          <a:ext cx="3096340" cy="308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08154"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259632" y="1484784"/>
          <a:ext cx="1872208" cy="1465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 algn="ctr"/>
                      <a:endParaRPr lang="sl-SI" sz="30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3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995936" y="1556792"/>
          <a:ext cx="3096340" cy="308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08154"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995936" y="1556792"/>
          <a:ext cx="3096340" cy="308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08154"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995936" y="1556792"/>
          <a:ext cx="3096340" cy="308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08154"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995936" y="1556792"/>
          <a:ext cx="3096340" cy="308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08154"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1" name="PoljeZBesedilom 10"/>
          <p:cNvSpPr txBox="1"/>
          <p:nvPr/>
        </p:nvSpPr>
        <p:spPr>
          <a:xfrm>
            <a:off x="1403648" y="148478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chemeClr val="accent3">
                    <a:lumMod val="75000"/>
                  </a:schemeClr>
                </a:solidFill>
              </a:rPr>
              <a:t>D</a:t>
            </a:r>
            <a:endParaRPr lang="sl-SI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2411760" y="148478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endParaRPr lang="sl-SI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1403648" y="2060848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/>
              <a:t>3</a:t>
            </a:r>
            <a:endParaRPr lang="sl-SI" sz="60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2411760" y="2060848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/>
              <a:t>6</a:t>
            </a:r>
            <a:endParaRPr lang="sl-SI" sz="6000" dirty="0"/>
          </a:p>
        </p:txBody>
      </p:sp>
      <p:pic>
        <p:nvPicPr>
          <p:cNvPr id="17" name="Zvok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04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85010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000099"/>
                </a:solidFill>
                <a:latin typeface="KG First Time In Forever" pitchFamily="2" charset="-18"/>
              </a:rPr>
              <a:t>Število 36 prikažimo v </a:t>
            </a:r>
            <a:r>
              <a:rPr lang="sl-SI" b="1" dirty="0" err="1" smtClean="0">
                <a:solidFill>
                  <a:srgbClr val="000099"/>
                </a:solidFill>
                <a:latin typeface="KG First Time In Forever" pitchFamily="2" charset="-18"/>
              </a:rPr>
              <a:t>stotični</a:t>
            </a:r>
            <a:r>
              <a:rPr lang="sl-SI" b="1" dirty="0" smtClean="0">
                <a:solidFill>
                  <a:srgbClr val="000099"/>
                </a:solidFill>
                <a:latin typeface="KG First Time In Forever" pitchFamily="2" charset="-18"/>
              </a:rPr>
              <a:t> mreži .</a:t>
            </a:r>
            <a:endParaRPr lang="sl-SI" b="1" dirty="0">
              <a:solidFill>
                <a:srgbClr val="000099"/>
              </a:solidFill>
              <a:latin typeface="KG First Time In Forever" pitchFamily="2" charset="-18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995936" y="1556792"/>
          <a:ext cx="3096340" cy="308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08154"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259632" y="2924944"/>
          <a:ext cx="1872208" cy="1465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 algn="ctr"/>
                      <a:endParaRPr lang="sl-SI" sz="30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3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PoljeZBesedilom 10"/>
          <p:cNvSpPr txBox="1"/>
          <p:nvPr/>
        </p:nvSpPr>
        <p:spPr>
          <a:xfrm>
            <a:off x="1403648" y="285293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chemeClr val="accent3">
                    <a:lumMod val="75000"/>
                  </a:schemeClr>
                </a:solidFill>
              </a:rPr>
              <a:t>D</a:t>
            </a:r>
            <a:endParaRPr lang="sl-SI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2411760" y="285293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endParaRPr lang="sl-SI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1403648" y="3429000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/>
              <a:t>3</a:t>
            </a:r>
            <a:endParaRPr lang="sl-SI" sz="60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2339752" y="3429000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/>
              <a:t>6</a:t>
            </a:r>
            <a:endParaRPr lang="sl-SI" sz="6000" dirty="0"/>
          </a:p>
        </p:txBody>
      </p:sp>
      <p:sp>
        <p:nvSpPr>
          <p:cNvPr id="19" name="Zaobljeni pravokotnik 18"/>
          <p:cNvSpPr/>
          <p:nvPr/>
        </p:nvSpPr>
        <p:spPr>
          <a:xfrm>
            <a:off x="395536" y="1484784"/>
            <a:ext cx="2376264" cy="11521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000" b="1" dirty="0" smtClean="0">
                <a:solidFill>
                  <a:schemeClr val="accent2">
                    <a:lumMod val="50000"/>
                  </a:schemeClr>
                </a:solidFill>
                <a:latin typeface="KG First Time In Forever" pitchFamily="2" charset="-18"/>
              </a:rPr>
              <a:t>Lahko pa tudi takole:</a:t>
            </a:r>
            <a:endParaRPr lang="sl-SI" sz="3000" b="1" dirty="0">
              <a:solidFill>
                <a:schemeClr val="accent2">
                  <a:lumMod val="50000"/>
                </a:schemeClr>
              </a:solidFill>
              <a:latin typeface="KG First Time In Forever" pitchFamily="2" charset="-18"/>
            </a:endParaRPr>
          </a:p>
        </p:txBody>
      </p: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3995936" y="1556792"/>
          <a:ext cx="3096340" cy="308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08154"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3995936" y="1556792"/>
          <a:ext cx="3096340" cy="308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08154"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3995936" y="1556792"/>
          <a:ext cx="3096340" cy="308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08154"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3995936" y="1556792"/>
          <a:ext cx="3096340" cy="308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96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08154"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6" name="Zvo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otnik 6"/>
          <p:cNvSpPr/>
          <p:nvPr/>
        </p:nvSpPr>
        <p:spPr>
          <a:xfrm>
            <a:off x="683568" y="4437112"/>
            <a:ext cx="7920880" cy="19442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 smtClean="0">
                <a:solidFill>
                  <a:schemeClr val="accent2">
                    <a:lumMod val="50000"/>
                  </a:schemeClr>
                </a:solidFill>
                <a:latin typeface="KG First Time In Forever" pitchFamily="2" charset="-18"/>
              </a:rPr>
              <a:t>Z vajami nadaljujete v delovnem zvezku ali  pa na delovnem  ali učnem listu.</a:t>
            </a:r>
            <a:endParaRPr lang="sl-SI" sz="4000" b="1" dirty="0">
              <a:solidFill>
                <a:schemeClr val="accent2">
                  <a:lumMod val="50000"/>
                </a:schemeClr>
              </a:solidFill>
              <a:latin typeface="KG First Time In Forever" pitchFamily="2" charset="-18"/>
            </a:endParaRPr>
          </a:p>
        </p:txBody>
      </p:sp>
      <p:pic>
        <p:nvPicPr>
          <p:cNvPr id="2052" name="Picture 4" descr="številke Osem Gif Animacij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2656"/>
            <a:ext cx="3300958" cy="3574066"/>
          </a:xfrm>
          <a:prstGeom prst="rect">
            <a:avLst/>
          </a:prstGeom>
          <a:noFill/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0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7.4|5.4|0.7|7.3|0.8|0.7|0.8|0.8|0.9|0.7|0.9|0.7|8.3|7.6|3.7|2.7|4.4|10.4|3|2.3|4.2|1.2|3.4|5.7|1.8|2.5|5.8|1.7|3.2|5.8|1.6|3.1|6.1|1.7|2.3|7.2|1.7|3.2|5.8|1.9|3.5|6.2|10.6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.5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1|0.5|1|3.4|1.9|2.2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7|0.3|1.1|2.5|2.5|2.9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0.5|0.5|9|1.9|8.3|6.4|5.5|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6|0.6|6.6"/>
</p:tagLst>
</file>

<file path=ppt/theme/theme1.xml><?xml version="1.0" encoding="utf-8"?>
<a:theme xmlns:a="http://schemas.openxmlformats.org/drawingml/2006/main" name="Officeova tem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147</Words>
  <Application>Microsoft Office PowerPoint</Application>
  <PresentationFormat>Diaprojekcija na zaslonu (4:3)</PresentationFormat>
  <Paragraphs>50</Paragraphs>
  <Slides>8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ŠTEVILA  DO  1000 NAJPREJ  DO  100 1. del</vt:lpstr>
      <vt:lpstr>Diapozitiv 2</vt:lpstr>
      <vt:lpstr>Števila  bomo  ponazorili in predstavili:         s ploščami,    s stolpci,   s kockami.   S                  D                 E</vt:lpstr>
      <vt:lpstr>Katero število je to?</vt:lpstr>
      <vt:lpstr>Katero število je to?</vt:lpstr>
      <vt:lpstr>Število 36 prikažimo v stotični mreži .</vt:lpstr>
      <vt:lpstr>Število 36 prikažimo v stotični mreži .</vt:lpstr>
      <vt:lpstr>Diapozitiv 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ŠTEVILA DO 1000</dc:title>
  <dc:creator>Marija</dc:creator>
  <cp:lastModifiedBy>SILVO</cp:lastModifiedBy>
  <cp:revision>28</cp:revision>
  <dcterms:created xsi:type="dcterms:W3CDTF">2020-03-25T06:45:29Z</dcterms:created>
  <dcterms:modified xsi:type="dcterms:W3CDTF">2020-05-03T14:06:36Z</dcterms:modified>
</cp:coreProperties>
</file>