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78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762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30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97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77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144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28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296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51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13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8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88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31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16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194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AFF9-4583-4739-8F82-FE41D594E0B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EE14B0-88D3-4398-88DA-445EC99B66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65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8055A9FE-0671-40C6-B82F-C3859074C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195" y="954337"/>
            <a:ext cx="8915399" cy="1130414"/>
          </a:xfrm>
        </p:spPr>
        <p:txBody>
          <a:bodyPr/>
          <a:lstStyle/>
          <a:p>
            <a:r>
              <a:rPr lang="sl-SI" dirty="0"/>
              <a:t>PREVERJANJE ZNANJA 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xmlns="" id="{03525BA1-B24C-47AB-AC6F-F24FA55A2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195" y="2222205"/>
            <a:ext cx="9117418" cy="3681458"/>
          </a:xfrm>
        </p:spPr>
        <p:txBody>
          <a:bodyPr/>
          <a:lstStyle/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4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F9A8D1-B51A-4ECB-9BF6-2E83E4D3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Klikni na ikono za zvok. Poslušaj posnetek in napiši števila po nareku.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27BECE7-9BC8-4225-8692-26F4E6B6D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8BADDA62-125E-4D4B-BC7A-625850EEC627}"/>
              </a:ext>
            </a:extLst>
          </p:cNvPr>
          <p:cNvSpPr/>
          <p:nvPr/>
        </p:nvSpPr>
        <p:spPr>
          <a:xfrm>
            <a:off x="1407693" y="2850266"/>
            <a:ext cx="1342664" cy="1157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11446DA3-6F46-4D21-9549-9ED873C33F34}"/>
              </a:ext>
            </a:extLst>
          </p:cNvPr>
          <p:cNvSpPr/>
          <p:nvPr/>
        </p:nvSpPr>
        <p:spPr>
          <a:xfrm>
            <a:off x="3361476" y="2850266"/>
            <a:ext cx="1342664" cy="1157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08D89633-C823-4223-AC7B-A455AA992EF7}"/>
              </a:ext>
            </a:extLst>
          </p:cNvPr>
          <p:cNvSpPr/>
          <p:nvPr/>
        </p:nvSpPr>
        <p:spPr>
          <a:xfrm>
            <a:off x="5235325" y="2870163"/>
            <a:ext cx="1342664" cy="1157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2165C141-CE80-49EC-AE62-793431D2BD4D}"/>
              </a:ext>
            </a:extLst>
          </p:cNvPr>
          <p:cNvSpPr/>
          <p:nvPr/>
        </p:nvSpPr>
        <p:spPr>
          <a:xfrm>
            <a:off x="7269043" y="2864943"/>
            <a:ext cx="1342664" cy="1157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875135A0-8F3D-48E9-8507-30F83EDC517A}"/>
              </a:ext>
            </a:extLst>
          </p:cNvPr>
          <p:cNvSpPr/>
          <p:nvPr/>
        </p:nvSpPr>
        <p:spPr>
          <a:xfrm>
            <a:off x="9259702" y="2850266"/>
            <a:ext cx="1342664" cy="11574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66A5F33-B4B8-4C36-8C4B-98BC46F9A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3653" y="1882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D68704-E44A-402A-8428-E62C1EFB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5" y="624110"/>
            <a:ext cx="9697077" cy="1280890"/>
          </a:xfrm>
        </p:spPr>
        <p:txBody>
          <a:bodyPr/>
          <a:lstStyle/>
          <a:p>
            <a:r>
              <a:rPr lang="sl-SI" dirty="0"/>
              <a:t>2. Poveži številko z njenim zapisom. Glej prvi primer, ki je že rešen.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35C6753-3CD0-446F-BD23-2B3D015A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032" y="2179676"/>
            <a:ext cx="11196082" cy="4309730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  1. __</a:t>
            </a:r>
            <a:r>
              <a:rPr lang="sl-SI" b="1" i="1" u="sng" dirty="0">
                <a:solidFill>
                  <a:schemeClr val="tx1"/>
                </a:solidFill>
              </a:rPr>
              <a:t>C</a:t>
            </a:r>
            <a:r>
              <a:rPr lang="sl-SI" b="1" dirty="0">
                <a:solidFill>
                  <a:schemeClr val="tx1"/>
                </a:solidFill>
              </a:rPr>
              <a:t>__                     2. _____                     3. _____                   4. _____                    5. _____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3986F2ED-6DC4-4AE5-B70D-C92D16E3F864}"/>
              </a:ext>
            </a:extLst>
          </p:cNvPr>
          <p:cNvSpPr/>
          <p:nvPr/>
        </p:nvSpPr>
        <p:spPr>
          <a:xfrm>
            <a:off x="3405078" y="2179677"/>
            <a:ext cx="1105786" cy="1010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2DF1587B-A2E9-41A4-A0AE-D957C9870BD3}"/>
              </a:ext>
            </a:extLst>
          </p:cNvPr>
          <p:cNvSpPr/>
          <p:nvPr/>
        </p:nvSpPr>
        <p:spPr>
          <a:xfrm>
            <a:off x="5490388" y="2215119"/>
            <a:ext cx="1105786" cy="935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40CBC89F-E86B-4E0C-A9AD-96E6456036EC}"/>
              </a:ext>
            </a:extLst>
          </p:cNvPr>
          <p:cNvSpPr/>
          <p:nvPr/>
        </p:nvSpPr>
        <p:spPr>
          <a:xfrm>
            <a:off x="7499500" y="2215119"/>
            <a:ext cx="1105786" cy="935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92406910-955F-4BB0-92F6-ED89B3FC0589}"/>
              </a:ext>
            </a:extLst>
          </p:cNvPr>
          <p:cNvSpPr/>
          <p:nvPr/>
        </p:nvSpPr>
        <p:spPr>
          <a:xfrm>
            <a:off x="1288313" y="2179676"/>
            <a:ext cx="1105786" cy="10100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559321F8-8962-47D9-9E93-40D03EAC3A63}"/>
              </a:ext>
            </a:extLst>
          </p:cNvPr>
          <p:cNvSpPr/>
          <p:nvPr/>
        </p:nvSpPr>
        <p:spPr>
          <a:xfrm>
            <a:off x="9614939" y="2179676"/>
            <a:ext cx="1105786" cy="935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601912BC-F5C5-4064-BF95-E0CA21D69E38}"/>
              </a:ext>
            </a:extLst>
          </p:cNvPr>
          <p:cNvSpPr/>
          <p:nvPr/>
        </p:nvSpPr>
        <p:spPr>
          <a:xfrm>
            <a:off x="2560676" y="4346935"/>
            <a:ext cx="1688803" cy="655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A) </a:t>
            </a:r>
            <a:r>
              <a:rPr lang="sl-SI" b="1" dirty="0" err="1">
                <a:solidFill>
                  <a:schemeClr val="tx1"/>
                </a:solidFill>
              </a:rPr>
              <a:t>ninety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xmlns="" id="{3E865F28-7029-42F5-8AC2-3CF641B38DE8}"/>
              </a:ext>
            </a:extLst>
          </p:cNvPr>
          <p:cNvSpPr/>
          <p:nvPr/>
        </p:nvSpPr>
        <p:spPr>
          <a:xfrm>
            <a:off x="7314315" y="4366420"/>
            <a:ext cx="1688803" cy="6308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C) </a:t>
            </a:r>
            <a:r>
              <a:rPr lang="sl-SI" b="1" strike="sngStrike" dirty="0" err="1">
                <a:solidFill>
                  <a:schemeClr val="tx1"/>
                </a:solidFill>
              </a:rPr>
              <a:t>nine</a:t>
            </a:r>
            <a:endParaRPr lang="sl-SI" b="1" strike="sngStrike" dirty="0">
              <a:solidFill>
                <a:schemeClr val="tx1"/>
              </a:solidFill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xmlns="" id="{B907A4EC-B117-4F08-86AF-8FBC018162A3}"/>
              </a:ext>
            </a:extLst>
          </p:cNvPr>
          <p:cNvSpPr/>
          <p:nvPr/>
        </p:nvSpPr>
        <p:spPr>
          <a:xfrm>
            <a:off x="6110621" y="5383624"/>
            <a:ext cx="1688803" cy="655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E) </a:t>
            </a:r>
            <a:r>
              <a:rPr lang="sl-SI" b="1" dirty="0" err="1">
                <a:solidFill>
                  <a:schemeClr val="tx1"/>
                </a:solidFill>
              </a:rPr>
              <a:t>twenty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xmlns="" id="{21F643F7-1AF7-4EB0-8BC5-87E1657AA291}"/>
              </a:ext>
            </a:extLst>
          </p:cNvPr>
          <p:cNvSpPr/>
          <p:nvPr/>
        </p:nvSpPr>
        <p:spPr>
          <a:xfrm>
            <a:off x="3944458" y="5383624"/>
            <a:ext cx="1688803" cy="655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D) </a:t>
            </a:r>
            <a:r>
              <a:rPr lang="sl-SI" b="1" dirty="0" err="1">
                <a:solidFill>
                  <a:schemeClr val="tx1"/>
                </a:solidFill>
              </a:rPr>
              <a:t>thirty-five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xmlns="" id="{C31C92D8-4B6F-4713-B4E5-05C5B3818041}"/>
              </a:ext>
            </a:extLst>
          </p:cNvPr>
          <p:cNvSpPr/>
          <p:nvPr/>
        </p:nvSpPr>
        <p:spPr>
          <a:xfrm>
            <a:off x="4967270" y="4334541"/>
            <a:ext cx="1688803" cy="6556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B) </a:t>
            </a:r>
            <a:r>
              <a:rPr lang="sl-SI" b="1" dirty="0" err="1">
                <a:solidFill>
                  <a:schemeClr val="tx1"/>
                </a:solidFill>
              </a:rPr>
              <a:t>nineteen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7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xmlns="" id="{3B498EFC-3BC9-424A-ABF0-9CCCE53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02" y="624110"/>
            <a:ext cx="9707709" cy="1280890"/>
          </a:xfrm>
        </p:spPr>
        <p:txBody>
          <a:bodyPr>
            <a:normAutofit/>
          </a:bodyPr>
          <a:lstStyle/>
          <a:p>
            <a:r>
              <a:rPr lang="sl-SI" sz="2400" dirty="0"/>
              <a:t>3. Katere sobe v hiši so oštevilčene? Oglej si sliko in poleg vsakega primera vpiši črko pri ustrezni sobi iz okvirčka. Prvi primer je že rešen.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xmlns="" id="{0E8B6E56-8626-462E-85B1-BD168BFC11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814" t="29682" r="19418" b="11589"/>
          <a:stretch/>
        </p:blipFill>
        <p:spPr>
          <a:xfrm>
            <a:off x="432206" y="1737411"/>
            <a:ext cx="8504009" cy="4548029"/>
          </a:xfrm>
          <a:prstGeom prst="rect">
            <a:avLst/>
          </a:prstGeom>
        </p:spPr>
      </p:pic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xmlns="" id="{26D5C237-0AB3-48BE-8752-F93E7EB12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                           </a:t>
            </a:r>
            <a:endParaRPr lang="sl-SI" sz="2000" b="1" dirty="0"/>
          </a:p>
          <a:p>
            <a:pPr marL="0" indent="0">
              <a:buNone/>
            </a:pPr>
            <a:r>
              <a:rPr lang="sl-SI" dirty="0"/>
              <a:t>       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DF71556A-13E2-4607-9161-F1EB959888C4}"/>
              </a:ext>
            </a:extLst>
          </p:cNvPr>
          <p:cNvSpPr/>
          <p:nvPr/>
        </p:nvSpPr>
        <p:spPr>
          <a:xfrm>
            <a:off x="9317399" y="2280681"/>
            <a:ext cx="2187212" cy="32322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sl-SI" dirty="0" err="1">
                <a:solidFill>
                  <a:schemeClr val="tx1"/>
                </a:solidFill>
              </a:rPr>
              <a:t>bedroom</a:t>
            </a:r>
            <a:endParaRPr lang="sl-SI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sl-SI" dirty="0" err="1">
                <a:solidFill>
                  <a:schemeClr val="tx1"/>
                </a:solidFill>
              </a:rPr>
              <a:t>living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room</a:t>
            </a:r>
            <a:endParaRPr lang="sl-SI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sl-SI" dirty="0" err="1">
                <a:solidFill>
                  <a:schemeClr val="tx1"/>
                </a:solidFill>
              </a:rPr>
              <a:t>kitchen</a:t>
            </a:r>
            <a:endParaRPr lang="sl-SI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sl-SI" strike="sngStrike" dirty="0" err="1">
                <a:solidFill>
                  <a:schemeClr val="tx1"/>
                </a:solidFill>
              </a:rPr>
              <a:t>bathroom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sl-SI" dirty="0" err="1">
                <a:solidFill>
                  <a:schemeClr val="tx1"/>
                </a:solidFill>
              </a:rPr>
              <a:t>dining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room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xmlns="" id="{CFB4DCAA-9F76-4E5A-A47D-B465A5F2B61B}"/>
              </a:ext>
            </a:extLst>
          </p:cNvPr>
          <p:cNvSpPr/>
          <p:nvPr/>
        </p:nvSpPr>
        <p:spPr>
          <a:xfrm>
            <a:off x="1297172" y="1905000"/>
            <a:ext cx="425302" cy="5085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xmlns="" id="{EA1910A1-C70F-45A2-AAD1-24A5CB9B2F87}"/>
              </a:ext>
            </a:extLst>
          </p:cNvPr>
          <p:cNvSpPr/>
          <p:nvPr/>
        </p:nvSpPr>
        <p:spPr>
          <a:xfrm>
            <a:off x="8175648" y="4454742"/>
            <a:ext cx="634106" cy="56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5.__</a:t>
            </a: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xmlns="" id="{A68B3FEB-DC97-4487-8E81-34DC44392380}"/>
              </a:ext>
            </a:extLst>
          </p:cNvPr>
          <p:cNvSpPr/>
          <p:nvPr/>
        </p:nvSpPr>
        <p:spPr>
          <a:xfrm>
            <a:off x="7759532" y="3423684"/>
            <a:ext cx="824340" cy="56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4.__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xmlns="" id="{F8887BA6-9261-47F4-9925-6904704F6B52}"/>
              </a:ext>
            </a:extLst>
          </p:cNvPr>
          <p:cNvSpPr/>
          <p:nvPr/>
        </p:nvSpPr>
        <p:spPr>
          <a:xfrm>
            <a:off x="517267" y="4736505"/>
            <a:ext cx="609783" cy="56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3.__</a:t>
            </a: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xmlns="" id="{0EEB8482-B033-4977-B348-CF02CC65E421}"/>
              </a:ext>
            </a:extLst>
          </p:cNvPr>
          <p:cNvSpPr/>
          <p:nvPr/>
        </p:nvSpPr>
        <p:spPr>
          <a:xfrm>
            <a:off x="687389" y="3447900"/>
            <a:ext cx="694843" cy="56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2.__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xmlns="" id="{1DEC08C4-F5AA-425A-B9BB-B11A58185C45}"/>
              </a:ext>
            </a:extLst>
          </p:cNvPr>
          <p:cNvSpPr/>
          <p:nvPr/>
        </p:nvSpPr>
        <p:spPr>
          <a:xfrm>
            <a:off x="1127050" y="2159295"/>
            <a:ext cx="568842" cy="56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1.d</a:t>
            </a:r>
          </a:p>
        </p:txBody>
      </p:sp>
    </p:spTree>
    <p:extLst>
      <p:ext uri="{BB962C8B-B14F-4D97-AF65-F5344CB8AC3E}">
        <p14:creationId xmlns:p14="http://schemas.microsoft.com/office/powerpoint/2010/main" val="17440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C65933-7C27-4057-A8BE-F5CA4F67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740" y="624110"/>
            <a:ext cx="9760871" cy="1502112"/>
          </a:xfrm>
        </p:spPr>
        <p:txBody>
          <a:bodyPr>
            <a:normAutofit fontScale="90000"/>
          </a:bodyPr>
          <a:lstStyle/>
          <a:p>
            <a:r>
              <a:rPr lang="sl-SI" sz="2400" dirty="0"/>
              <a:t>4. Oglej si, katero pohištvo je narisano na sliki in poslušaj posnetek. Če se posnetek ujema s sliko, v zvezek napiši številko primera in rešitev </a:t>
            </a:r>
            <a:r>
              <a:rPr lang="sl-SI" sz="2400" i="1" dirty="0"/>
              <a:t>a)</a:t>
            </a:r>
            <a:r>
              <a:rPr lang="sl-SI" sz="2400" dirty="0"/>
              <a:t> </a:t>
            </a:r>
            <a:r>
              <a:rPr lang="sl-SI" sz="2400" i="1" dirty="0"/>
              <a:t>YES</a:t>
            </a:r>
            <a:r>
              <a:rPr lang="sl-SI" sz="2400" dirty="0"/>
              <a:t>, ki pomeni </a:t>
            </a:r>
            <a:r>
              <a:rPr lang="sl-SI" sz="2400" i="1" dirty="0"/>
              <a:t>DA</a:t>
            </a:r>
            <a:r>
              <a:rPr lang="sl-SI" sz="2400" dirty="0"/>
              <a:t>. Če se posnetek ne ujema s sliko, pa poleg številke primera napiši črko </a:t>
            </a:r>
            <a:r>
              <a:rPr lang="sl-SI" sz="2400" i="1" dirty="0"/>
              <a:t>b) NO</a:t>
            </a:r>
            <a:r>
              <a:rPr lang="sl-SI" sz="2400" dirty="0"/>
              <a:t>, ki pomeni </a:t>
            </a:r>
            <a:r>
              <a:rPr lang="sl-SI" sz="2400" i="1" dirty="0"/>
              <a:t>NE</a:t>
            </a:r>
            <a:r>
              <a:rPr lang="sl-SI" sz="2400" dirty="0"/>
              <a:t>. Prvi primer je že rešen.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E78ED2B-640A-4938-A099-32977CF8C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088" y="2360617"/>
            <a:ext cx="3795824" cy="4019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    1.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    a) </a:t>
            </a:r>
            <a:r>
              <a:rPr lang="sl-SI" dirty="0" err="1">
                <a:solidFill>
                  <a:schemeClr val="tx1"/>
                </a:solidFill>
              </a:rPr>
              <a:t>Yes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    b) No.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FE4AA6DB-C903-4662-85ED-A83F03618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7274" y="2254458"/>
            <a:ext cx="5061281" cy="4253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2.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a) </a:t>
            </a:r>
            <a:r>
              <a:rPr lang="sl-SI" dirty="0" err="1"/>
              <a:t>Yes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b) No. </a:t>
            </a:r>
          </a:p>
          <a:p>
            <a:pPr>
              <a:buAutoNum type="alphaLcParenR"/>
            </a:pPr>
            <a:endParaRPr lang="sl-SI" dirty="0"/>
          </a:p>
        </p:txBody>
      </p:sp>
      <p:pic>
        <p:nvPicPr>
          <p:cNvPr id="2050" name="Slika 5" descr="Povezana slika">
            <a:extLst>
              <a:ext uri="{FF2B5EF4-FFF2-40B4-BE49-F238E27FC236}">
                <a16:creationId xmlns:a16="http://schemas.microsoft.com/office/drawing/2014/main" xmlns="" id="{FF1C05F4-D090-4529-A62B-C4739194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5" y="2789871"/>
            <a:ext cx="2557681" cy="22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ON Chair 14, black | Finnish Design Shop">
            <a:extLst>
              <a:ext uri="{FF2B5EF4-FFF2-40B4-BE49-F238E27FC236}">
                <a16:creationId xmlns:a16="http://schemas.microsoft.com/office/drawing/2014/main" xmlns="" id="{4ADEF941-B0AB-48AF-98B3-2E63DD6B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23" y="2887037"/>
            <a:ext cx="2261467" cy="22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EC2CBA58-058E-4AEF-93AC-1F5B7D60F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8098" y="2277437"/>
            <a:ext cx="609600" cy="60960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xmlns="" id="{D9DD75BD-8A56-4EF7-83E7-64405326A717}"/>
              </a:ext>
            </a:extLst>
          </p:cNvPr>
          <p:cNvSpPr/>
          <p:nvPr/>
        </p:nvSpPr>
        <p:spPr>
          <a:xfrm>
            <a:off x="1750828" y="5171483"/>
            <a:ext cx="372140" cy="380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B9476CAE-7F1A-490C-A59A-8206375B16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2100" y="2126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E78ED2B-640A-4938-A099-32977CF8C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111" y="733647"/>
            <a:ext cx="3827721" cy="5411971"/>
          </a:xfrm>
        </p:spPr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3.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a) </a:t>
            </a:r>
            <a:r>
              <a:rPr lang="sl-SI" dirty="0" err="1">
                <a:solidFill>
                  <a:schemeClr val="tx1"/>
                </a:solidFill>
              </a:rPr>
              <a:t>Yes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b) No.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FE4AA6DB-C903-4662-85ED-A83F03618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3330" y="1467293"/>
            <a:ext cx="5061281" cy="4678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4.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a) </a:t>
            </a:r>
            <a:r>
              <a:rPr lang="sl-SI" dirty="0" err="1"/>
              <a:t>Yes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b) No. </a:t>
            </a:r>
          </a:p>
          <a:p>
            <a:pPr>
              <a:buAutoNum type="alphaLcParenR"/>
            </a:pPr>
            <a:endParaRPr lang="sl-SI" dirty="0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09397783-D134-45B4-86D3-E2FD89CA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Slika 11" descr="Rezultat iskanja slik za fridge clipart">
            <a:extLst>
              <a:ext uri="{FF2B5EF4-FFF2-40B4-BE49-F238E27FC236}">
                <a16:creationId xmlns:a16="http://schemas.microsoft.com/office/drawing/2014/main" xmlns="" id="{0CFFF495-F889-4E6C-B1C9-6DE67FCA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1" y="1994915"/>
            <a:ext cx="3220052" cy="286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4" descr="Powder blue sofa by anarres">
            <a:extLst>
              <a:ext uri="{FF2B5EF4-FFF2-40B4-BE49-F238E27FC236}">
                <a16:creationId xmlns:a16="http://schemas.microsoft.com/office/drawing/2014/main" xmlns="" id="{5C0E479A-8EB2-4DBF-8B98-3E5AD437C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42" y="2574868"/>
            <a:ext cx="4684195" cy="211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EF8B9111-94BD-4ACE-8E86-09CFF615C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88665" y="1413453"/>
            <a:ext cx="609600" cy="6096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555F116F-F28D-4117-998B-1DA44591C0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06516" y="1718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229</Words>
  <Application>Microsoft Office PowerPoint</Application>
  <PresentationFormat>Širokozaslonsko</PresentationFormat>
  <Paragraphs>74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Šelest</vt:lpstr>
      <vt:lpstr>PREVERJANJE ZNANJA </vt:lpstr>
      <vt:lpstr>1. Klikni na ikono za zvok. Poslušaj posnetek in napiši števila po nareku. </vt:lpstr>
      <vt:lpstr>2. Poveži številko z njenim zapisom. Glej prvi primer, ki je že rešen.</vt:lpstr>
      <vt:lpstr>3. Katere sobe v hiši so oštevilčene? Oglej si sliko in poleg vsakega primera vpiši črko pri ustrezni sobi iz okvirčka. Prvi primer je že rešen.</vt:lpstr>
      <vt:lpstr>4. Oglej si, katero pohištvo je narisano na sliki in poslušaj posnetek. Če se posnetek ujema s sliko, v zvezek napiši številko primera in rešitev a) YES, ki pomeni DA. Če se posnetek ne ujema s sliko, pa poleg številke primera napiši črko b) NO, ki pomeni NE. Prvi primer je že rešen.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PREVERJANJE ZNANJA 1</dc:title>
  <dc:creator>Tomaž Komel</dc:creator>
  <cp:lastModifiedBy>Iztok</cp:lastModifiedBy>
  <cp:revision>24</cp:revision>
  <dcterms:created xsi:type="dcterms:W3CDTF">2020-05-02T09:37:09Z</dcterms:created>
  <dcterms:modified xsi:type="dcterms:W3CDTF">2020-05-03T16:23:04Z</dcterms:modified>
</cp:coreProperties>
</file>